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6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7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8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9" r:id="rId1"/>
  </p:sldMasterIdLst>
  <p:notesMasterIdLst>
    <p:notesMasterId r:id="rId22"/>
  </p:notesMasterIdLst>
  <p:sldIdLst>
    <p:sldId id="256" r:id="rId2"/>
    <p:sldId id="257" r:id="rId3"/>
    <p:sldId id="275" r:id="rId4"/>
    <p:sldId id="276" r:id="rId5"/>
    <p:sldId id="273" r:id="rId6"/>
    <p:sldId id="274" r:id="rId7"/>
    <p:sldId id="258" r:id="rId8"/>
    <p:sldId id="259" r:id="rId9"/>
    <p:sldId id="260" r:id="rId10"/>
    <p:sldId id="268" r:id="rId11"/>
    <p:sldId id="269" r:id="rId12"/>
    <p:sldId id="262" r:id="rId13"/>
    <p:sldId id="263" r:id="rId14"/>
    <p:sldId id="264" r:id="rId15"/>
    <p:sldId id="265" r:id="rId16"/>
    <p:sldId id="266" r:id="rId17"/>
    <p:sldId id="267" r:id="rId18"/>
    <p:sldId id="270" r:id="rId19"/>
    <p:sldId id="271" r:id="rId20"/>
    <p:sldId id="272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 clrMode="bw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2932" autoAdjust="0"/>
  </p:normalViewPr>
  <p:slideViewPr>
    <p:cSldViewPr snapToGrid="0" snapToObjects="1">
      <p:cViewPr varScale="1">
        <p:scale>
          <a:sx n="66" d="100"/>
          <a:sy n="66" d="100"/>
        </p:scale>
        <p:origin x="-4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BE7AB9-0898-4A8B-A5D3-C161EEF578BA}" type="doc">
      <dgm:prSet loTypeId="urn:microsoft.com/office/officeart/2005/8/layout/arrow2" loCatId="process" qsTypeId="urn:microsoft.com/office/officeart/2005/8/quickstyle/3d3" qsCatId="3D" csTypeId="urn:microsoft.com/office/officeart/2005/8/colors/accent3_4" csCatId="accent3" phldr="1"/>
      <dgm:spPr/>
      <dgm:t>
        <a:bodyPr/>
        <a:lstStyle/>
        <a:p>
          <a:endParaRPr lang="en-US"/>
        </a:p>
      </dgm:t>
    </dgm:pt>
    <dgm:pt modelId="{235818A2-C0E5-41AF-B530-76E08CD0BADA}">
      <dgm:prSet custT="1"/>
      <dgm:spPr/>
      <dgm:t>
        <a:bodyPr/>
        <a:lstStyle/>
        <a:p>
          <a:pPr rtl="0"/>
          <a:r>
            <a:rPr lang="en-GB" sz="2000" b="1" i="0" dirty="0" smtClean="0"/>
            <a:t>Knowledge must then travel from the Physical world</a:t>
          </a:r>
          <a:endParaRPr lang="en-GB" sz="2000" b="1" i="0" dirty="0"/>
        </a:p>
      </dgm:t>
    </dgm:pt>
    <dgm:pt modelId="{38683448-479F-401B-AF9D-274D9EC1FBBC}" type="parTrans" cxnId="{D392B4E3-661D-4AFD-AB82-6C745E9C2EFD}">
      <dgm:prSet/>
      <dgm:spPr/>
      <dgm:t>
        <a:bodyPr/>
        <a:lstStyle/>
        <a:p>
          <a:endParaRPr lang="en-US" sz="2800" b="1" i="0"/>
        </a:p>
      </dgm:t>
    </dgm:pt>
    <dgm:pt modelId="{605D155C-D6AB-4194-BE22-848DB9AE02D9}" type="sibTrans" cxnId="{D392B4E3-661D-4AFD-AB82-6C745E9C2EFD}">
      <dgm:prSet/>
      <dgm:spPr/>
      <dgm:t>
        <a:bodyPr/>
        <a:lstStyle/>
        <a:p>
          <a:endParaRPr lang="en-US" sz="2800" b="1" i="0"/>
        </a:p>
      </dgm:t>
    </dgm:pt>
    <dgm:pt modelId="{37741645-75AA-4A54-AFDD-3804261D81DD}">
      <dgm:prSet custT="1"/>
      <dgm:spPr/>
      <dgm:t>
        <a:bodyPr/>
        <a:lstStyle/>
        <a:p>
          <a:pPr rtl="0"/>
          <a:r>
            <a:rPr lang="en-GB" sz="2000" b="1" i="0" dirty="0" smtClean="0"/>
            <a:t>to the Literary domain </a:t>
          </a:r>
          <a:endParaRPr lang="en-US" sz="2000" b="1" i="0" dirty="0"/>
        </a:p>
      </dgm:t>
    </dgm:pt>
    <dgm:pt modelId="{5BB9EB53-2988-479D-B2E3-FE62A2392AEC}" type="parTrans" cxnId="{20B6BC23-97C0-4820-ACD1-8FFD95B147B3}">
      <dgm:prSet/>
      <dgm:spPr/>
      <dgm:t>
        <a:bodyPr/>
        <a:lstStyle/>
        <a:p>
          <a:endParaRPr lang="en-US" sz="2800" b="1" i="0"/>
        </a:p>
      </dgm:t>
    </dgm:pt>
    <dgm:pt modelId="{BBC52AD3-C2DD-4C3F-9B15-0D036EFFE6DA}" type="sibTrans" cxnId="{20B6BC23-97C0-4820-ACD1-8FFD95B147B3}">
      <dgm:prSet/>
      <dgm:spPr/>
      <dgm:t>
        <a:bodyPr/>
        <a:lstStyle/>
        <a:p>
          <a:endParaRPr lang="en-US" sz="2800" b="1" i="0"/>
        </a:p>
      </dgm:t>
    </dgm:pt>
    <dgm:pt modelId="{99AC2B3E-30AD-4FA5-8ED1-769887B751AD}">
      <dgm:prSet custT="1"/>
      <dgm:spPr/>
      <dgm:t>
        <a:bodyPr/>
        <a:lstStyle/>
        <a:p>
          <a:pPr rtl="0"/>
          <a:r>
            <a:rPr lang="en-GB" sz="2000" b="1" i="0" dirty="0" smtClean="0"/>
            <a:t>to the Digital domain</a:t>
          </a:r>
          <a:endParaRPr lang="en-US" sz="2000" b="1" i="0" dirty="0"/>
        </a:p>
      </dgm:t>
    </dgm:pt>
    <dgm:pt modelId="{F47C045D-376C-4237-96E3-A6C442FFE0F2}" type="parTrans" cxnId="{E46A60A2-E290-4E9F-8D5D-FED3E06A5BAC}">
      <dgm:prSet/>
      <dgm:spPr/>
      <dgm:t>
        <a:bodyPr/>
        <a:lstStyle/>
        <a:p>
          <a:endParaRPr lang="en-US" sz="2800" b="1" i="0"/>
        </a:p>
      </dgm:t>
    </dgm:pt>
    <dgm:pt modelId="{9D1290DD-AE54-45C4-831B-535E74F1D152}" type="sibTrans" cxnId="{E46A60A2-E290-4E9F-8D5D-FED3E06A5BAC}">
      <dgm:prSet/>
      <dgm:spPr/>
      <dgm:t>
        <a:bodyPr/>
        <a:lstStyle/>
        <a:p>
          <a:endParaRPr lang="en-US" sz="2800" b="1" i="0"/>
        </a:p>
      </dgm:t>
    </dgm:pt>
    <dgm:pt modelId="{EA5D1CCD-FDD2-4FF6-A40F-C1F13D6F8634}">
      <dgm:prSet custT="1"/>
      <dgm:spPr/>
      <dgm:t>
        <a:bodyPr/>
        <a:lstStyle/>
        <a:p>
          <a:pPr rtl="0"/>
          <a:r>
            <a:rPr lang="en-GB" sz="2000" b="1" i="0" dirty="0" smtClean="0"/>
            <a:t>to the Virtual experience </a:t>
          </a:r>
          <a:endParaRPr lang="en-US" sz="2000" b="1" i="0" dirty="0"/>
        </a:p>
      </dgm:t>
    </dgm:pt>
    <dgm:pt modelId="{8B084131-84EB-4A8F-AB31-A5CF9E8D6944}" type="parTrans" cxnId="{90930B73-FC7D-4C59-9001-AAEADFE2C577}">
      <dgm:prSet/>
      <dgm:spPr/>
      <dgm:t>
        <a:bodyPr/>
        <a:lstStyle/>
        <a:p>
          <a:endParaRPr lang="en-US" sz="2800" b="1" i="0"/>
        </a:p>
      </dgm:t>
    </dgm:pt>
    <dgm:pt modelId="{7F9BA7E7-B709-4258-8C46-54690D7150AB}" type="sibTrans" cxnId="{90930B73-FC7D-4C59-9001-AAEADFE2C577}">
      <dgm:prSet/>
      <dgm:spPr/>
      <dgm:t>
        <a:bodyPr/>
        <a:lstStyle/>
        <a:p>
          <a:endParaRPr lang="en-US" sz="2800" b="1" i="0"/>
        </a:p>
      </dgm:t>
    </dgm:pt>
    <dgm:pt modelId="{42E7CE67-ED26-43C1-9104-2CF9D39E91A0}" type="pres">
      <dgm:prSet presAssocID="{6ABE7AB9-0898-4A8B-A5D3-C161EEF578BA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9B46125-E12A-4562-BC8F-54A2D37BBDD4}" type="pres">
      <dgm:prSet presAssocID="{6ABE7AB9-0898-4A8B-A5D3-C161EEF578BA}" presName="arrow" presStyleLbl="bgShp" presStyleIdx="0" presStyleCnt="1"/>
      <dgm:spPr/>
    </dgm:pt>
    <dgm:pt modelId="{337E45B1-3937-4B86-9F90-2CF3A6220D87}" type="pres">
      <dgm:prSet presAssocID="{6ABE7AB9-0898-4A8B-A5D3-C161EEF578BA}" presName="arrowDiagram4" presStyleCnt="0"/>
      <dgm:spPr/>
    </dgm:pt>
    <dgm:pt modelId="{E4E75BF7-8F26-4CD6-95A7-EA43F7AD7EF8}" type="pres">
      <dgm:prSet presAssocID="{235818A2-C0E5-41AF-B530-76E08CD0BADA}" presName="bullet4a" presStyleLbl="node1" presStyleIdx="0" presStyleCnt="4"/>
      <dgm:spPr/>
    </dgm:pt>
    <dgm:pt modelId="{567CBF04-5A54-403B-A648-BCC71D1F25F0}" type="pres">
      <dgm:prSet presAssocID="{235818A2-C0E5-41AF-B530-76E08CD0BADA}" presName="textBox4a" presStyleLbl="revTx" presStyleIdx="0" presStyleCnt="4" custScaleX="395045" custLinFactX="68368" custLinFactNeighborX="100000" custLinFactNeighborY="-589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8359B9-F2E1-4ED8-BE86-DB4A96552C45}" type="pres">
      <dgm:prSet presAssocID="{37741645-75AA-4A54-AFDD-3804261D81DD}" presName="bullet4b" presStyleLbl="node1" presStyleIdx="1" presStyleCnt="4"/>
      <dgm:spPr/>
    </dgm:pt>
    <dgm:pt modelId="{F3548DA7-4D08-41BB-8484-DE8C9C222D73}" type="pres">
      <dgm:prSet presAssocID="{37741645-75AA-4A54-AFDD-3804261D81DD}" presName="textBox4b" presStyleLbl="revTx" presStyleIdx="1" presStyleCnt="4" custScaleX="277734" custScaleY="83058" custLinFactNeighborX="87344" custLinFactNeighborY="66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B95F93-3FE5-4B47-A52A-B0A9862A59AA}" type="pres">
      <dgm:prSet presAssocID="{99AC2B3E-30AD-4FA5-8ED1-769887B751AD}" presName="bullet4c" presStyleLbl="node1" presStyleIdx="2" presStyleCnt="4"/>
      <dgm:spPr/>
    </dgm:pt>
    <dgm:pt modelId="{38E08877-26F8-45F4-9993-AD6F45C4382F}" type="pres">
      <dgm:prSet presAssocID="{99AC2B3E-30AD-4FA5-8ED1-769887B751AD}" presName="textBox4c" presStyleLbl="revTx" presStyleIdx="2" presStyleCnt="4" custScaleX="191939" custScaleY="81006" custLinFactNeighborX="13748" custLinFactNeighborY="1080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5E0E13-E8C5-4D43-AD9A-22A0483191E2}" type="pres">
      <dgm:prSet presAssocID="{EA5D1CCD-FDD2-4FF6-A40F-C1F13D6F8634}" presName="bullet4d" presStyleLbl="node1" presStyleIdx="3" presStyleCnt="4"/>
      <dgm:spPr/>
    </dgm:pt>
    <dgm:pt modelId="{5C216029-C22A-4510-A152-D7F54EA6709E}" type="pres">
      <dgm:prSet presAssocID="{EA5D1CCD-FDD2-4FF6-A40F-C1F13D6F8634}" presName="textBox4d" presStyleLbl="revTx" presStyleIdx="3" presStyleCnt="4" custScaleX="231823" custScaleY="47244" custLinFactNeighborX="22615" custLinFactNeighborY="-930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9ABD101-B584-C647-8E12-23C82D682F9B}" type="presOf" srcId="{99AC2B3E-30AD-4FA5-8ED1-769887B751AD}" destId="{38E08877-26F8-45F4-9993-AD6F45C4382F}" srcOrd="0" destOrd="0" presId="urn:microsoft.com/office/officeart/2005/8/layout/arrow2"/>
    <dgm:cxn modelId="{90930B73-FC7D-4C59-9001-AAEADFE2C577}" srcId="{6ABE7AB9-0898-4A8B-A5D3-C161EEF578BA}" destId="{EA5D1CCD-FDD2-4FF6-A40F-C1F13D6F8634}" srcOrd="3" destOrd="0" parTransId="{8B084131-84EB-4A8F-AB31-A5CF9E8D6944}" sibTransId="{7F9BA7E7-B709-4258-8C46-54690D7150AB}"/>
    <dgm:cxn modelId="{D392B4E3-661D-4AFD-AB82-6C745E9C2EFD}" srcId="{6ABE7AB9-0898-4A8B-A5D3-C161EEF578BA}" destId="{235818A2-C0E5-41AF-B530-76E08CD0BADA}" srcOrd="0" destOrd="0" parTransId="{38683448-479F-401B-AF9D-274D9EC1FBBC}" sibTransId="{605D155C-D6AB-4194-BE22-848DB9AE02D9}"/>
    <dgm:cxn modelId="{54646AD7-675E-1746-9DB9-1BC2F4DFAEA2}" type="presOf" srcId="{37741645-75AA-4A54-AFDD-3804261D81DD}" destId="{F3548DA7-4D08-41BB-8484-DE8C9C222D73}" srcOrd="0" destOrd="0" presId="urn:microsoft.com/office/officeart/2005/8/layout/arrow2"/>
    <dgm:cxn modelId="{49FE968F-522C-F545-BA2B-77740F403192}" type="presOf" srcId="{EA5D1CCD-FDD2-4FF6-A40F-C1F13D6F8634}" destId="{5C216029-C22A-4510-A152-D7F54EA6709E}" srcOrd="0" destOrd="0" presId="urn:microsoft.com/office/officeart/2005/8/layout/arrow2"/>
    <dgm:cxn modelId="{E46A60A2-E290-4E9F-8D5D-FED3E06A5BAC}" srcId="{6ABE7AB9-0898-4A8B-A5D3-C161EEF578BA}" destId="{99AC2B3E-30AD-4FA5-8ED1-769887B751AD}" srcOrd="2" destOrd="0" parTransId="{F47C045D-376C-4237-96E3-A6C442FFE0F2}" sibTransId="{9D1290DD-AE54-45C4-831B-535E74F1D152}"/>
    <dgm:cxn modelId="{20B6BC23-97C0-4820-ACD1-8FFD95B147B3}" srcId="{6ABE7AB9-0898-4A8B-A5D3-C161EEF578BA}" destId="{37741645-75AA-4A54-AFDD-3804261D81DD}" srcOrd="1" destOrd="0" parTransId="{5BB9EB53-2988-479D-B2E3-FE62A2392AEC}" sibTransId="{BBC52AD3-C2DD-4C3F-9B15-0D036EFFE6DA}"/>
    <dgm:cxn modelId="{31C95086-35B1-2B47-9F3D-65ACE55CB798}" type="presOf" srcId="{235818A2-C0E5-41AF-B530-76E08CD0BADA}" destId="{567CBF04-5A54-403B-A648-BCC71D1F25F0}" srcOrd="0" destOrd="0" presId="urn:microsoft.com/office/officeart/2005/8/layout/arrow2"/>
    <dgm:cxn modelId="{42C559CA-D2F5-0C4E-ABE6-8A874D57BD54}" type="presOf" srcId="{6ABE7AB9-0898-4A8B-A5D3-C161EEF578BA}" destId="{42E7CE67-ED26-43C1-9104-2CF9D39E91A0}" srcOrd="0" destOrd="0" presId="urn:microsoft.com/office/officeart/2005/8/layout/arrow2"/>
    <dgm:cxn modelId="{AC947054-146D-4A4B-BF25-DB48225F0A81}" type="presParOf" srcId="{42E7CE67-ED26-43C1-9104-2CF9D39E91A0}" destId="{89B46125-E12A-4562-BC8F-54A2D37BBDD4}" srcOrd="0" destOrd="0" presId="urn:microsoft.com/office/officeart/2005/8/layout/arrow2"/>
    <dgm:cxn modelId="{2BDFE462-2F05-2146-BEAA-7E269ED1A612}" type="presParOf" srcId="{42E7CE67-ED26-43C1-9104-2CF9D39E91A0}" destId="{337E45B1-3937-4B86-9F90-2CF3A6220D87}" srcOrd="1" destOrd="0" presId="urn:microsoft.com/office/officeart/2005/8/layout/arrow2"/>
    <dgm:cxn modelId="{9013D23F-D40B-2946-9591-39786EE5EE1E}" type="presParOf" srcId="{337E45B1-3937-4B86-9F90-2CF3A6220D87}" destId="{E4E75BF7-8F26-4CD6-95A7-EA43F7AD7EF8}" srcOrd="0" destOrd="0" presId="urn:microsoft.com/office/officeart/2005/8/layout/arrow2"/>
    <dgm:cxn modelId="{9F1406EB-EBDB-3048-8BF1-9188FEF5875E}" type="presParOf" srcId="{337E45B1-3937-4B86-9F90-2CF3A6220D87}" destId="{567CBF04-5A54-403B-A648-BCC71D1F25F0}" srcOrd="1" destOrd="0" presId="urn:microsoft.com/office/officeart/2005/8/layout/arrow2"/>
    <dgm:cxn modelId="{BF294399-BBF9-3B4F-A8F2-E70BD1E7FC9B}" type="presParOf" srcId="{337E45B1-3937-4B86-9F90-2CF3A6220D87}" destId="{1C8359B9-F2E1-4ED8-BE86-DB4A96552C45}" srcOrd="2" destOrd="0" presId="urn:microsoft.com/office/officeart/2005/8/layout/arrow2"/>
    <dgm:cxn modelId="{327E4828-7405-774B-B3B4-30338EA48A9B}" type="presParOf" srcId="{337E45B1-3937-4B86-9F90-2CF3A6220D87}" destId="{F3548DA7-4D08-41BB-8484-DE8C9C222D73}" srcOrd="3" destOrd="0" presId="urn:microsoft.com/office/officeart/2005/8/layout/arrow2"/>
    <dgm:cxn modelId="{0863FD16-4D49-D54C-AC70-FEC45D4D2356}" type="presParOf" srcId="{337E45B1-3937-4B86-9F90-2CF3A6220D87}" destId="{E1B95F93-3FE5-4B47-A52A-B0A9862A59AA}" srcOrd="4" destOrd="0" presId="urn:microsoft.com/office/officeart/2005/8/layout/arrow2"/>
    <dgm:cxn modelId="{E934C782-5542-0243-9645-7EB48A58F059}" type="presParOf" srcId="{337E45B1-3937-4B86-9F90-2CF3A6220D87}" destId="{38E08877-26F8-45F4-9993-AD6F45C4382F}" srcOrd="5" destOrd="0" presId="urn:microsoft.com/office/officeart/2005/8/layout/arrow2"/>
    <dgm:cxn modelId="{6A932810-35A8-BD43-B7B2-79F16CAC274F}" type="presParOf" srcId="{337E45B1-3937-4B86-9F90-2CF3A6220D87}" destId="{FC5E0E13-E8C5-4D43-AD9A-22A0483191E2}" srcOrd="6" destOrd="0" presId="urn:microsoft.com/office/officeart/2005/8/layout/arrow2"/>
    <dgm:cxn modelId="{B221663F-76E8-2945-A2AE-0436C3B4FD5A}" type="presParOf" srcId="{337E45B1-3937-4B86-9F90-2CF3A6220D87}" destId="{5C216029-C22A-4510-A152-D7F54EA6709E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F327AE7-4FCD-4615-92A1-35EDC05BFE87}" type="doc">
      <dgm:prSet loTypeId="urn:microsoft.com/office/officeart/2005/8/layout/cycle8" loCatId="cycle" qsTypeId="urn:microsoft.com/office/officeart/2005/8/quickstyle/simple1" qsCatId="simple" csTypeId="urn:microsoft.com/office/officeart/2005/8/colors/accent3_5" csCatId="accent3" phldr="1"/>
      <dgm:spPr/>
    </dgm:pt>
    <dgm:pt modelId="{9E0341BB-7A0D-4EB9-A9C1-AFCFF5278809}">
      <dgm:prSet phldrT="[Text]" custT="1"/>
      <dgm:spPr/>
      <dgm:t>
        <a:bodyPr/>
        <a:lstStyle/>
        <a:p>
          <a:pPr>
            <a:spcAft>
              <a:spcPts val="0"/>
            </a:spcAft>
          </a:pPr>
          <a:r>
            <a:rPr lang="en-US" sz="2000" b="1" dirty="0" smtClean="0">
              <a:solidFill>
                <a:schemeClr val="tx1"/>
              </a:solidFill>
            </a:rPr>
            <a:t>Provide </a:t>
          </a:r>
        </a:p>
        <a:p>
          <a:pPr>
            <a:spcAft>
              <a:spcPts val="0"/>
            </a:spcAft>
          </a:pPr>
          <a:r>
            <a:rPr lang="en-US" sz="2000" b="1" dirty="0" smtClean="0">
              <a:solidFill>
                <a:schemeClr val="tx1"/>
              </a:solidFill>
            </a:rPr>
            <a:t>Tools</a:t>
          </a:r>
          <a:endParaRPr lang="en-US" sz="2000" b="1" dirty="0">
            <a:solidFill>
              <a:schemeClr val="tx1"/>
            </a:solidFill>
          </a:endParaRPr>
        </a:p>
      </dgm:t>
    </dgm:pt>
    <dgm:pt modelId="{1C790007-2926-40B1-8B0F-85E4511436F1}" type="parTrans" cxnId="{BB791434-7156-4128-A61B-0D39FCE1C46F}">
      <dgm:prSet/>
      <dgm:spPr/>
      <dgm:t>
        <a:bodyPr/>
        <a:lstStyle/>
        <a:p>
          <a:endParaRPr lang="en-US" sz="2000" b="1">
            <a:solidFill>
              <a:schemeClr val="tx1"/>
            </a:solidFill>
          </a:endParaRPr>
        </a:p>
      </dgm:t>
    </dgm:pt>
    <dgm:pt modelId="{A27A5519-49BC-45C6-AAC8-3585F97D32FF}" type="sibTrans" cxnId="{BB791434-7156-4128-A61B-0D39FCE1C46F}">
      <dgm:prSet/>
      <dgm:spPr/>
      <dgm:t>
        <a:bodyPr/>
        <a:lstStyle/>
        <a:p>
          <a:endParaRPr lang="en-US" sz="2000" b="1">
            <a:solidFill>
              <a:schemeClr val="tx1"/>
            </a:solidFill>
          </a:endParaRPr>
        </a:p>
      </dgm:t>
    </dgm:pt>
    <dgm:pt modelId="{0680B5F2-802A-4A0D-9756-AFAEC1D7DCB9}">
      <dgm:prSet phldrT="[Text]" custT="1"/>
      <dgm:spPr/>
      <dgm:t>
        <a:bodyPr/>
        <a:lstStyle/>
        <a:p>
          <a:r>
            <a:rPr lang="en-US" sz="2000" b="1" dirty="0" smtClean="0">
              <a:solidFill>
                <a:schemeClr val="tx1"/>
              </a:solidFill>
            </a:rPr>
            <a:t>Traditional </a:t>
          </a:r>
        </a:p>
        <a:p>
          <a:r>
            <a:rPr lang="en-US" sz="2000" b="1" dirty="0" smtClean="0">
              <a:solidFill>
                <a:schemeClr val="tx1"/>
              </a:solidFill>
            </a:rPr>
            <a:t>E-Learning</a:t>
          </a:r>
          <a:endParaRPr lang="en-US" sz="2000" b="1" dirty="0">
            <a:solidFill>
              <a:schemeClr val="tx1"/>
            </a:solidFill>
          </a:endParaRPr>
        </a:p>
      </dgm:t>
    </dgm:pt>
    <dgm:pt modelId="{53518DFF-FE23-4A99-AD59-F0FDBD836C68}" type="parTrans" cxnId="{FCF53B85-8F08-4C65-B376-517F836DFBB5}">
      <dgm:prSet/>
      <dgm:spPr/>
      <dgm:t>
        <a:bodyPr/>
        <a:lstStyle/>
        <a:p>
          <a:endParaRPr lang="en-US" sz="2000" b="1">
            <a:solidFill>
              <a:schemeClr val="tx1"/>
            </a:solidFill>
          </a:endParaRPr>
        </a:p>
      </dgm:t>
    </dgm:pt>
    <dgm:pt modelId="{42FBBAE2-069C-4532-9AC4-D448F7DCE2F9}" type="sibTrans" cxnId="{FCF53B85-8F08-4C65-B376-517F836DFBB5}">
      <dgm:prSet/>
      <dgm:spPr/>
      <dgm:t>
        <a:bodyPr/>
        <a:lstStyle/>
        <a:p>
          <a:endParaRPr lang="en-US" sz="2000" b="1">
            <a:solidFill>
              <a:schemeClr val="tx1"/>
            </a:solidFill>
          </a:endParaRPr>
        </a:p>
      </dgm:t>
    </dgm:pt>
    <dgm:pt modelId="{98861C65-59AB-4E36-868C-7AFB5C6FEE29}">
      <dgm:prSet phldrT="[Text]" custT="1"/>
      <dgm:spPr/>
      <dgm:t>
        <a:bodyPr/>
        <a:lstStyle/>
        <a:p>
          <a:r>
            <a:rPr lang="en-US" sz="2000" b="1" dirty="0" smtClean="0">
              <a:solidFill>
                <a:schemeClr val="tx1"/>
              </a:solidFill>
            </a:rPr>
            <a:t>Serious Games &amp;Virtual Worlds</a:t>
          </a:r>
          <a:endParaRPr lang="en-US" sz="2000" b="1" dirty="0">
            <a:solidFill>
              <a:schemeClr val="tx1"/>
            </a:solidFill>
          </a:endParaRPr>
        </a:p>
      </dgm:t>
    </dgm:pt>
    <dgm:pt modelId="{582D20E4-AF17-4812-ACC3-9D4DCEF9F709}" type="parTrans" cxnId="{4268858F-7BFA-4752-AB25-6B772EDFF9B7}">
      <dgm:prSet/>
      <dgm:spPr/>
      <dgm:t>
        <a:bodyPr/>
        <a:lstStyle/>
        <a:p>
          <a:endParaRPr lang="en-US" sz="2000" b="1">
            <a:solidFill>
              <a:schemeClr val="tx1"/>
            </a:solidFill>
          </a:endParaRPr>
        </a:p>
      </dgm:t>
    </dgm:pt>
    <dgm:pt modelId="{D5C7CD9C-F2A4-4B38-BDD5-EFF3BFDB06AD}" type="sibTrans" cxnId="{4268858F-7BFA-4752-AB25-6B772EDFF9B7}">
      <dgm:prSet/>
      <dgm:spPr/>
      <dgm:t>
        <a:bodyPr/>
        <a:lstStyle/>
        <a:p>
          <a:endParaRPr lang="en-US" sz="2000" b="1">
            <a:solidFill>
              <a:schemeClr val="tx1"/>
            </a:solidFill>
          </a:endParaRPr>
        </a:p>
      </dgm:t>
    </dgm:pt>
    <dgm:pt modelId="{44C4B065-A286-42B6-B95E-6B78081D763E}" type="pres">
      <dgm:prSet presAssocID="{3F327AE7-4FCD-4615-92A1-35EDC05BFE87}" presName="compositeShape" presStyleCnt="0">
        <dgm:presLayoutVars>
          <dgm:chMax val="7"/>
          <dgm:dir/>
          <dgm:resizeHandles val="exact"/>
        </dgm:presLayoutVars>
      </dgm:prSet>
      <dgm:spPr/>
    </dgm:pt>
    <dgm:pt modelId="{B59FF738-A3F0-4C49-B592-3101E4481E2A}" type="pres">
      <dgm:prSet presAssocID="{3F327AE7-4FCD-4615-92A1-35EDC05BFE87}" presName="wedge1" presStyleLbl="node1" presStyleIdx="0" presStyleCnt="3"/>
      <dgm:spPr/>
      <dgm:t>
        <a:bodyPr/>
        <a:lstStyle/>
        <a:p>
          <a:endParaRPr lang="en-US"/>
        </a:p>
      </dgm:t>
    </dgm:pt>
    <dgm:pt modelId="{9CD60D75-5FD3-4177-9CA9-77C8C25DE28F}" type="pres">
      <dgm:prSet presAssocID="{3F327AE7-4FCD-4615-92A1-35EDC05BFE87}" presName="dummy1a" presStyleCnt="0"/>
      <dgm:spPr/>
    </dgm:pt>
    <dgm:pt modelId="{C823F0D7-73A8-411B-90E5-FD7C2CB626A0}" type="pres">
      <dgm:prSet presAssocID="{3F327AE7-4FCD-4615-92A1-35EDC05BFE87}" presName="dummy1b" presStyleCnt="0"/>
      <dgm:spPr/>
    </dgm:pt>
    <dgm:pt modelId="{97511C76-87BA-49B7-A50B-F640CCA4B2F8}" type="pres">
      <dgm:prSet presAssocID="{3F327AE7-4FCD-4615-92A1-35EDC05BFE87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260EDE-7CA9-4939-B512-724F1FA4924F}" type="pres">
      <dgm:prSet presAssocID="{3F327AE7-4FCD-4615-92A1-35EDC05BFE87}" presName="wedge2" presStyleLbl="node1" presStyleIdx="1" presStyleCnt="3"/>
      <dgm:spPr/>
      <dgm:t>
        <a:bodyPr/>
        <a:lstStyle/>
        <a:p>
          <a:endParaRPr lang="en-US"/>
        </a:p>
      </dgm:t>
    </dgm:pt>
    <dgm:pt modelId="{750424A8-EC6B-48E5-9E35-F7158D9F1DBD}" type="pres">
      <dgm:prSet presAssocID="{3F327AE7-4FCD-4615-92A1-35EDC05BFE87}" presName="dummy2a" presStyleCnt="0"/>
      <dgm:spPr/>
    </dgm:pt>
    <dgm:pt modelId="{6A1716B6-CA14-4D3A-8D1F-7A8EE9A66773}" type="pres">
      <dgm:prSet presAssocID="{3F327AE7-4FCD-4615-92A1-35EDC05BFE87}" presName="dummy2b" presStyleCnt="0"/>
      <dgm:spPr/>
    </dgm:pt>
    <dgm:pt modelId="{F8F7AF0A-9C19-47D6-A13B-26B7800E47DF}" type="pres">
      <dgm:prSet presAssocID="{3F327AE7-4FCD-4615-92A1-35EDC05BFE87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F89835-99FF-42B0-96E1-74D9DDDFE8E5}" type="pres">
      <dgm:prSet presAssocID="{3F327AE7-4FCD-4615-92A1-35EDC05BFE87}" presName="wedge3" presStyleLbl="node1" presStyleIdx="2" presStyleCnt="3"/>
      <dgm:spPr/>
      <dgm:t>
        <a:bodyPr/>
        <a:lstStyle/>
        <a:p>
          <a:endParaRPr lang="en-US"/>
        </a:p>
      </dgm:t>
    </dgm:pt>
    <dgm:pt modelId="{42818430-DC66-4F87-AFC9-6E6F32AEDB04}" type="pres">
      <dgm:prSet presAssocID="{3F327AE7-4FCD-4615-92A1-35EDC05BFE87}" presName="dummy3a" presStyleCnt="0"/>
      <dgm:spPr/>
    </dgm:pt>
    <dgm:pt modelId="{1B7FD8CE-3B8D-4747-8EDA-094A1DD202D6}" type="pres">
      <dgm:prSet presAssocID="{3F327AE7-4FCD-4615-92A1-35EDC05BFE87}" presName="dummy3b" presStyleCnt="0"/>
      <dgm:spPr/>
    </dgm:pt>
    <dgm:pt modelId="{22A6C850-C5FC-47FF-8D4C-033F4E367845}" type="pres">
      <dgm:prSet presAssocID="{3F327AE7-4FCD-4615-92A1-35EDC05BFE87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6B2BC5-93C3-4411-BB9E-FF93E5998EC5}" type="pres">
      <dgm:prSet presAssocID="{A27A5519-49BC-45C6-AAC8-3585F97D32FF}" presName="arrowWedge1" presStyleLbl="fgSibTrans2D1" presStyleIdx="0" presStyleCnt="3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</dgm:pt>
    <dgm:pt modelId="{86D9C39E-5944-4B46-B0AE-FD4A16D0712F}" type="pres">
      <dgm:prSet presAssocID="{42FBBAE2-069C-4532-9AC4-D448F7DCE2F9}" presName="arrowWedge2" presStyleLbl="fgSibTrans2D1" presStyleIdx="1" presStyleCnt="3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</dgm:pt>
    <dgm:pt modelId="{B3B44481-2B92-4E3D-B641-1AD8B2196F6A}" type="pres">
      <dgm:prSet presAssocID="{D5C7CD9C-F2A4-4B38-BDD5-EFF3BFDB06AD}" presName="arrowWedge3" presStyleLbl="fgSibTrans2D1" presStyleIdx="2" presStyleCnt="3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</dgm:pt>
  </dgm:ptLst>
  <dgm:cxnLst>
    <dgm:cxn modelId="{521265F6-260C-4C44-B6DE-05E8DE0B74E7}" type="presOf" srcId="{9E0341BB-7A0D-4EB9-A9C1-AFCFF5278809}" destId="{97511C76-87BA-49B7-A50B-F640CCA4B2F8}" srcOrd="1" destOrd="0" presId="urn:microsoft.com/office/officeart/2005/8/layout/cycle8"/>
    <dgm:cxn modelId="{38293916-1B00-9C4E-9454-C0D36636C3CB}" type="presOf" srcId="{9E0341BB-7A0D-4EB9-A9C1-AFCFF5278809}" destId="{B59FF738-A3F0-4C49-B592-3101E4481E2A}" srcOrd="0" destOrd="0" presId="urn:microsoft.com/office/officeart/2005/8/layout/cycle8"/>
    <dgm:cxn modelId="{4268858F-7BFA-4752-AB25-6B772EDFF9B7}" srcId="{3F327AE7-4FCD-4615-92A1-35EDC05BFE87}" destId="{98861C65-59AB-4E36-868C-7AFB5C6FEE29}" srcOrd="2" destOrd="0" parTransId="{582D20E4-AF17-4812-ACC3-9D4DCEF9F709}" sibTransId="{D5C7CD9C-F2A4-4B38-BDD5-EFF3BFDB06AD}"/>
    <dgm:cxn modelId="{01522C09-6BB9-CD4D-A628-89E6BDC2724E}" type="presOf" srcId="{3F327AE7-4FCD-4615-92A1-35EDC05BFE87}" destId="{44C4B065-A286-42B6-B95E-6B78081D763E}" srcOrd="0" destOrd="0" presId="urn:microsoft.com/office/officeart/2005/8/layout/cycle8"/>
    <dgm:cxn modelId="{BB1AE58C-EFBA-E542-9EA2-425406A1A656}" type="presOf" srcId="{98861C65-59AB-4E36-868C-7AFB5C6FEE29}" destId="{AFF89835-99FF-42B0-96E1-74D9DDDFE8E5}" srcOrd="0" destOrd="0" presId="urn:microsoft.com/office/officeart/2005/8/layout/cycle8"/>
    <dgm:cxn modelId="{BB791434-7156-4128-A61B-0D39FCE1C46F}" srcId="{3F327AE7-4FCD-4615-92A1-35EDC05BFE87}" destId="{9E0341BB-7A0D-4EB9-A9C1-AFCFF5278809}" srcOrd="0" destOrd="0" parTransId="{1C790007-2926-40B1-8B0F-85E4511436F1}" sibTransId="{A27A5519-49BC-45C6-AAC8-3585F97D32FF}"/>
    <dgm:cxn modelId="{C641673D-51D3-8A47-AC7A-D961D2F4B35C}" type="presOf" srcId="{98861C65-59AB-4E36-868C-7AFB5C6FEE29}" destId="{22A6C850-C5FC-47FF-8D4C-033F4E367845}" srcOrd="1" destOrd="0" presId="urn:microsoft.com/office/officeart/2005/8/layout/cycle8"/>
    <dgm:cxn modelId="{087135D2-465F-7049-B8A3-E98F2A34EE45}" type="presOf" srcId="{0680B5F2-802A-4A0D-9756-AFAEC1D7DCB9}" destId="{F8F7AF0A-9C19-47D6-A13B-26B7800E47DF}" srcOrd="1" destOrd="0" presId="urn:microsoft.com/office/officeart/2005/8/layout/cycle8"/>
    <dgm:cxn modelId="{1F61B3A8-C3C1-F64F-8323-7A330D121F3F}" type="presOf" srcId="{0680B5F2-802A-4A0D-9756-AFAEC1D7DCB9}" destId="{4E260EDE-7CA9-4939-B512-724F1FA4924F}" srcOrd="0" destOrd="0" presId="urn:microsoft.com/office/officeart/2005/8/layout/cycle8"/>
    <dgm:cxn modelId="{FCF53B85-8F08-4C65-B376-517F836DFBB5}" srcId="{3F327AE7-4FCD-4615-92A1-35EDC05BFE87}" destId="{0680B5F2-802A-4A0D-9756-AFAEC1D7DCB9}" srcOrd="1" destOrd="0" parTransId="{53518DFF-FE23-4A99-AD59-F0FDBD836C68}" sibTransId="{42FBBAE2-069C-4532-9AC4-D448F7DCE2F9}"/>
    <dgm:cxn modelId="{95D596BF-2E1C-FB42-9EEB-C9BA3790E2B3}" type="presParOf" srcId="{44C4B065-A286-42B6-B95E-6B78081D763E}" destId="{B59FF738-A3F0-4C49-B592-3101E4481E2A}" srcOrd="0" destOrd="0" presId="urn:microsoft.com/office/officeart/2005/8/layout/cycle8"/>
    <dgm:cxn modelId="{24574DBF-ADED-0943-9C5B-AE42AC916A37}" type="presParOf" srcId="{44C4B065-A286-42B6-B95E-6B78081D763E}" destId="{9CD60D75-5FD3-4177-9CA9-77C8C25DE28F}" srcOrd="1" destOrd="0" presId="urn:microsoft.com/office/officeart/2005/8/layout/cycle8"/>
    <dgm:cxn modelId="{316BCFE0-1EDC-C340-BC05-23311E4F8A74}" type="presParOf" srcId="{44C4B065-A286-42B6-B95E-6B78081D763E}" destId="{C823F0D7-73A8-411B-90E5-FD7C2CB626A0}" srcOrd="2" destOrd="0" presId="urn:microsoft.com/office/officeart/2005/8/layout/cycle8"/>
    <dgm:cxn modelId="{98AC8DF2-7301-5C40-A472-E1C95366A652}" type="presParOf" srcId="{44C4B065-A286-42B6-B95E-6B78081D763E}" destId="{97511C76-87BA-49B7-A50B-F640CCA4B2F8}" srcOrd="3" destOrd="0" presId="urn:microsoft.com/office/officeart/2005/8/layout/cycle8"/>
    <dgm:cxn modelId="{90CF07A0-0446-D149-9ED3-AAD58D12E739}" type="presParOf" srcId="{44C4B065-A286-42B6-B95E-6B78081D763E}" destId="{4E260EDE-7CA9-4939-B512-724F1FA4924F}" srcOrd="4" destOrd="0" presId="urn:microsoft.com/office/officeart/2005/8/layout/cycle8"/>
    <dgm:cxn modelId="{236E97B5-5815-8B4B-B652-9263D0EFDBE1}" type="presParOf" srcId="{44C4B065-A286-42B6-B95E-6B78081D763E}" destId="{750424A8-EC6B-48E5-9E35-F7158D9F1DBD}" srcOrd="5" destOrd="0" presId="urn:microsoft.com/office/officeart/2005/8/layout/cycle8"/>
    <dgm:cxn modelId="{11D3AEC9-ED7D-7C4C-902D-81959F6EEBD6}" type="presParOf" srcId="{44C4B065-A286-42B6-B95E-6B78081D763E}" destId="{6A1716B6-CA14-4D3A-8D1F-7A8EE9A66773}" srcOrd="6" destOrd="0" presId="urn:microsoft.com/office/officeart/2005/8/layout/cycle8"/>
    <dgm:cxn modelId="{A43FE5E8-E6AE-5D43-B318-5457357732E3}" type="presParOf" srcId="{44C4B065-A286-42B6-B95E-6B78081D763E}" destId="{F8F7AF0A-9C19-47D6-A13B-26B7800E47DF}" srcOrd="7" destOrd="0" presId="urn:microsoft.com/office/officeart/2005/8/layout/cycle8"/>
    <dgm:cxn modelId="{B3815D28-5177-1841-9A2E-5245D7112FF9}" type="presParOf" srcId="{44C4B065-A286-42B6-B95E-6B78081D763E}" destId="{AFF89835-99FF-42B0-96E1-74D9DDDFE8E5}" srcOrd="8" destOrd="0" presId="urn:microsoft.com/office/officeart/2005/8/layout/cycle8"/>
    <dgm:cxn modelId="{383274D7-D935-FC42-BDD1-95A0350D1AAB}" type="presParOf" srcId="{44C4B065-A286-42B6-B95E-6B78081D763E}" destId="{42818430-DC66-4F87-AFC9-6E6F32AEDB04}" srcOrd="9" destOrd="0" presId="urn:microsoft.com/office/officeart/2005/8/layout/cycle8"/>
    <dgm:cxn modelId="{4AEEF172-F5D4-DF4F-BB50-505AF2C3951D}" type="presParOf" srcId="{44C4B065-A286-42B6-B95E-6B78081D763E}" destId="{1B7FD8CE-3B8D-4747-8EDA-094A1DD202D6}" srcOrd="10" destOrd="0" presId="urn:microsoft.com/office/officeart/2005/8/layout/cycle8"/>
    <dgm:cxn modelId="{55AA4CA7-A187-A04D-98C5-D0F03392DA25}" type="presParOf" srcId="{44C4B065-A286-42B6-B95E-6B78081D763E}" destId="{22A6C850-C5FC-47FF-8D4C-033F4E367845}" srcOrd="11" destOrd="0" presId="urn:microsoft.com/office/officeart/2005/8/layout/cycle8"/>
    <dgm:cxn modelId="{7A6F08C3-2A0A-394B-913F-5FB7A7A9646D}" type="presParOf" srcId="{44C4B065-A286-42B6-B95E-6B78081D763E}" destId="{7A6B2BC5-93C3-4411-BB9E-FF93E5998EC5}" srcOrd="12" destOrd="0" presId="urn:microsoft.com/office/officeart/2005/8/layout/cycle8"/>
    <dgm:cxn modelId="{55CC0A33-F631-FF4B-A2A8-C5F188C5EDB9}" type="presParOf" srcId="{44C4B065-A286-42B6-B95E-6B78081D763E}" destId="{86D9C39E-5944-4B46-B0AE-FD4A16D0712F}" srcOrd="13" destOrd="0" presId="urn:microsoft.com/office/officeart/2005/8/layout/cycle8"/>
    <dgm:cxn modelId="{05E88746-A88B-DC44-AC7F-F24A7E90F2E0}" type="presParOf" srcId="{44C4B065-A286-42B6-B95E-6B78081D763E}" destId="{B3B44481-2B92-4E3D-B641-1AD8B2196F6A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BBA216A-B13A-423D-B714-96EECBD23FEA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745D67CD-AAEC-4451-850B-FE0F4434F395}">
      <dgm:prSet phldrT="[Text]"/>
      <dgm:spPr>
        <a:solidFill>
          <a:schemeClr val="accent3"/>
        </a:solidFill>
        <a:ln w="28575">
          <a:solidFill>
            <a:schemeClr val="bg1">
              <a:lumMod val="95000"/>
            </a:schemeClr>
          </a:solidFill>
          <a:prstDash val="solid"/>
        </a:ln>
        <a:effectLst>
          <a:outerShdw blurRad="50800" dist="1270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 smtClean="0"/>
            <a:t>Serious Games Virtual Worlds</a:t>
          </a:r>
          <a:endParaRPr lang="en-US" dirty="0"/>
        </a:p>
      </dgm:t>
    </dgm:pt>
    <dgm:pt modelId="{9904967A-D143-412F-B233-A67AA53D81C4}" type="parTrans" cxnId="{582B4309-75B5-46BD-8D24-4F948178A08D}">
      <dgm:prSet/>
      <dgm:spPr/>
      <dgm:t>
        <a:bodyPr/>
        <a:lstStyle/>
        <a:p>
          <a:endParaRPr lang="en-US"/>
        </a:p>
      </dgm:t>
    </dgm:pt>
    <dgm:pt modelId="{1E023F1D-163E-4E54-9616-264DFF9FA8B1}" type="sibTrans" cxnId="{582B4309-75B5-46BD-8D24-4F948178A08D}">
      <dgm:prSet/>
      <dgm:spPr/>
      <dgm:t>
        <a:bodyPr/>
        <a:lstStyle/>
        <a:p>
          <a:endParaRPr lang="en-US"/>
        </a:p>
      </dgm:t>
    </dgm:pt>
    <dgm:pt modelId="{7A24A76E-0E96-451F-B794-CD4F0C5F3D9C}">
      <dgm:prSet phldrT="[Text]"/>
      <dgm:spPr>
        <a:solidFill>
          <a:srgbClr val="338699"/>
        </a:solidFill>
        <a:ln w="28575">
          <a:solidFill>
            <a:schemeClr val="bg1">
              <a:lumMod val="95000"/>
            </a:schemeClr>
          </a:solidFill>
          <a:prstDash val="solid"/>
        </a:ln>
        <a:effectLst>
          <a:outerShdw blurRad="50800" dist="1270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 smtClean="0"/>
            <a:t>Learning</a:t>
          </a:r>
          <a:endParaRPr lang="en-US" dirty="0"/>
        </a:p>
      </dgm:t>
    </dgm:pt>
    <dgm:pt modelId="{E13A8876-7E5F-4EB8-8B31-29ABE1B1C00F}" type="parTrans" cxnId="{4B743989-FB94-4AD3-932F-C4ED4B604778}">
      <dgm:prSet/>
      <dgm:spPr/>
      <dgm:t>
        <a:bodyPr/>
        <a:lstStyle/>
        <a:p>
          <a:endParaRPr lang="en-US"/>
        </a:p>
      </dgm:t>
    </dgm:pt>
    <dgm:pt modelId="{168FA631-51FE-460B-B681-45B1296C1CE4}" type="sibTrans" cxnId="{4B743989-FB94-4AD3-932F-C4ED4B604778}">
      <dgm:prSet/>
      <dgm:spPr/>
      <dgm:t>
        <a:bodyPr/>
        <a:lstStyle/>
        <a:p>
          <a:endParaRPr lang="en-US"/>
        </a:p>
      </dgm:t>
    </dgm:pt>
    <dgm:pt modelId="{7BBF8808-C503-4122-ACFD-F24F75B81288}">
      <dgm:prSet phldrT="[Text]"/>
      <dgm:spPr>
        <a:ln w="28575">
          <a:solidFill>
            <a:schemeClr val="bg1">
              <a:lumMod val="95000"/>
            </a:schemeClr>
          </a:solidFill>
          <a:prstDash val="solid"/>
        </a:ln>
        <a:effectLst>
          <a:outerShdw blurRad="50800" dist="1270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 smtClean="0"/>
            <a:t>Popular Culture</a:t>
          </a:r>
          <a:endParaRPr lang="en-US" dirty="0"/>
        </a:p>
      </dgm:t>
    </dgm:pt>
    <dgm:pt modelId="{664328D3-8115-42C2-B7D4-92809A72A704}" type="parTrans" cxnId="{AC3E7BAC-5209-48E5-B3EB-687C286516AE}">
      <dgm:prSet/>
      <dgm:spPr/>
      <dgm:t>
        <a:bodyPr/>
        <a:lstStyle/>
        <a:p>
          <a:endParaRPr lang="en-US"/>
        </a:p>
      </dgm:t>
    </dgm:pt>
    <dgm:pt modelId="{9C93A31B-86AB-42D4-B9BD-00D2D3EE1D80}" type="sibTrans" cxnId="{AC3E7BAC-5209-48E5-B3EB-687C286516AE}">
      <dgm:prSet/>
      <dgm:spPr/>
      <dgm:t>
        <a:bodyPr/>
        <a:lstStyle/>
        <a:p>
          <a:endParaRPr lang="en-US"/>
        </a:p>
      </dgm:t>
    </dgm:pt>
    <dgm:pt modelId="{777FB6C2-FD54-47D1-992A-45D6100D7C22}">
      <dgm:prSet phldrT="[Text]"/>
      <dgm:spPr>
        <a:ln w="28575">
          <a:solidFill>
            <a:schemeClr val="bg1">
              <a:lumMod val="95000"/>
            </a:schemeClr>
          </a:solidFill>
          <a:prstDash val="solid"/>
        </a:ln>
        <a:effectLst>
          <a:outerShdw blurRad="50800" dist="1270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 smtClean="0"/>
            <a:t>Emergency Management</a:t>
          </a:r>
          <a:endParaRPr lang="en-US" dirty="0"/>
        </a:p>
      </dgm:t>
    </dgm:pt>
    <dgm:pt modelId="{E03C51E6-0772-4A9D-BFD9-A74B89B4DDAD}" type="parTrans" cxnId="{C579DDA5-B7E9-45FF-B19F-EB9CB8AB1F52}">
      <dgm:prSet/>
      <dgm:spPr/>
      <dgm:t>
        <a:bodyPr/>
        <a:lstStyle/>
        <a:p>
          <a:endParaRPr lang="en-US"/>
        </a:p>
      </dgm:t>
    </dgm:pt>
    <dgm:pt modelId="{1DB71098-18CA-42A4-A815-A25D767CDE27}" type="sibTrans" cxnId="{C579DDA5-B7E9-45FF-B19F-EB9CB8AB1F52}">
      <dgm:prSet/>
      <dgm:spPr/>
      <dgm:t>
        <a:bodyPr/>
        <a:lstStyle/>
        <a:p>
          <a:endParaRPr lang="en-US"/>
        </a:p>
      </dgm:t>
    </dgm:pt>
    <dgm:pt modelId="{F9A96086-C615-42CB-80CD-EA170C76C7BE}">
      <dgm:prSet phldrT="[Text]"/>
      <dgm:spPr>
        <a:ln w="28575">
          <a:solidFill>
            <a:schemeClr val="bg1">
              <a:lumMod val="95000"/>
            </a:schemeClr>
          </a:solidFill>
          <a:prstDash val="solid"/>
        </a:ln>
        <a:effectLst>
          <a:outerShdw blurRad="50800" dist="1270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 smtClean="0"/>
            <a:t>Military Applications</a:t>
          </a:r>
          <a:endParaRPr lang="en-US" dirty="0"/>
        </a:p>
      </dgm:t>
    </dgm:pt>
    <dgm:pt modelId="{ED0B684F-D859-46BA-9D69-1A8E0453CDEF}" type="parTrans" cxnId="{C364A57B-DC7C-40C4-B2E4-EDCE9ADF57CA}">
      <dgm:prSet/>
      <dgm:spPr/>
      <dgm:t>
        <a:bodyPr/>
        <a:lstStyle/>
        <a:p>
          <a:endParaRPr lang="en-US"/>
        </a:p>
      </dgm:t>
    </dgm:pt>
    <dgm:pt modelId="{0F259936-B7EF-459D-931B-14DABC64EC07}" type="sibTrans" cxnId="{C364A57B-DC7C-40C4-B2E4-EDCE9ADF57CA}">
      <dgm:prSet/>
      <dgm:spPr/>
      <dgm:t>
        <a:bodyPr/>
        <a:lstStyle/>
        <a:p>
          <a:endParaRPr lang="en-US"/>
        </a:p>
      </dgm:t>
    </dgm:pt>
    <dgm:pt modelId="{8CA279F1-345A-4AC8-BE47-D21D3BB26C8F}" type="pres">
      <dgm:prSet presAssocID="{8BBA216A-B13A-423D-B714-96EECBD23FEA}" presName="compositeShape" presStyleCnt="0">
        <dgm:presLayoutVars>
          <dgm:chMax val="7"/>
          <dgm:dir/>
          <dgm:resizeHandles val="exact"/>
        </dgm:presLayoutVars>
      </dgm:prSet>
      <dgm:spPr/>
    </dgm:pt>
    <dgm:pt modelId="{1E78FDFD-4EA6-4351-A2C7-7FA8537D7363}" type="pres">
      <dgm:prSet presAssocID="{8BBA216A-B13A-423D-B714-96EECBD23FEA}" presName="wedge1" presStyleLbl="node1" presStyleIdx="0" presStyleCnt="5"/>
      <dgm:spPr/>
      <dgm:t>
        <a:bodyPr/>
        <a:lstStyle/>
        <a:p>
          <a:endParaRPr lang="en-US"/>
        </a:p>
      </dgm:t>
    </dgm:pt>
    <dgm:pt modelId="{5339821F-37DB-4081-9C88-3340517C24A1}" type="pres">
      <dgm:prSet presAssocID="{8BBA216A-B13A-423D-B714-96EECBD23FEA}" presName="dummy1a" presStyleCnt="0"/>
      <dgm:spPr/>
    </dgm:pt>
    <dgm:pt modelId="{4977B4F6-228E-4C48-8B35-135A7C8AAF98}" type="pres">
      <dgm:prSet presAssocID="{8BBA216A-B13A-423D-B714-96EECBD23FEA}" presName="dummy1b" presStyleCnt="0"/>
      <dgm:spPr/>
    </dgm:pt>
    <dgm:pt modelId="{54153458-96EC-4B61-9E7A-13152A3DCDE0}" type="pres">
      <dgm:prSet presAssocID="{8BBA216A-B13A-423D-B714-96EECBD23FEA}" presName="wedge1Tx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BA10AA-AA7E-4CB7-AAE4-FBB6DD65716C}" type="pres">
      <dgm:prSet presAssocID="{8BBA216A-B13A-423D-B714-96EECBD23FEA}" presName="wedge2" presStyleLbl="node1" presStyleIdx="1" presStyleCnt="5"/>
      <dgm:spPr>
        <a:ln w="28575">
          <a:solidFill>
            <a:schemeClr val="bg1">
              <a:lumMod val="95000"/>
            </a:schemeClr>
          </a:solidFill>
          <a:prstDash val="solid"/>
        </a:ln>
        <a:effectLst>
          <a:outerShdw blurRad="50800" dist="1270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EDB1244A-4FF7-4F07-86D0-9165738A93D1}" type="pres">
      <dgm:prSet presAssocID="{8BBA216A-B13A-423D-B714-96EECBD23FEA}" presName="dummy2a" presStyleCnt="0"/>
      <dgm:spPr/>
    </dgm:pt>
    <dgm:pt modelId="{C1D05207-CC81-4AC4-81AA-DFAC499D0B1B}" type="pres">
      <dgm:prSet presAssocID="{8BBA216A-B13A-423D-B714-96EECBD23FEA}" presName="dummy2b" presStyleCnt="0"/>
      <dgm:spPr/>
    </dgm:pt>
    <dgm:pt modelId="{82EF70BC-30DE-4132-A6A1-66D314879112}" type="pres">
      <dgm:prSet presAssocID="{8BBA216A-B13A-423D-B714-96EECBD23FEA}" presName="wedge2Tx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F9703E-EAD8-43B3-8F5C-585CD865F858}" type="pres">
      <dgm:prSet presAssocID="{8BBA216A-B13A-423D-B714-96EECBD23FEA}" presName="wedge3" presStyleLbl="node1" presStyleIdx="2" presStyleCnt="5"/>
      <dgm:spPr/>
      <dgm:t>
        <a:bodyPr/>
        <a:lstStyle/>
        <a:p>
          <a:endParaRPr lang="en-US"/>
        </a:p>
      </dgm:t>
    </dgm:pt>
    <dgm:pt modelId="{8B9CC190-527C-4CCC-B15B-1603CD3EE130}" type="pres">
      <dgm:prSet presAssocID="{8BBA216A-B13A-423D-B714-96EECBD23FEA}" presName="dummy3a" presStyleCnt="0"/>
      <dgm:spPr/>
    </dgm:pt>
    <dgm:pt modelId="{1C9B5FEA-AD27-4A29-9AB7-73420B10CC6D}" type="pres">
      <dgm:prSet presAssocID="{8BBA216A-B13A-423D-B714-96EECBD23FEA}" presName="dummy3b" presStyleCnt="0"/>
      <dgm:spPr/>
    </dgm:pt>
    <dgm:pt modelId="{8277782E-9F9D-4BBE-A292-4735A8C2D785}" type="pres">
      <dgm:prSet presAssocID="{8BBA216A-B13A-423D-B714-96EECBD23FEA}" presName="wedge3Tx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68F4B7-90BC-4D5C-9ABB-3E98D392D89B}" type="pres">
      <dgm:prSet presAssocID="{8BBA216A-B13A-423D-B714-96EECBD23FEA}" presName="wedge4" presStyleLbl="node1" presStyleIdx="3" presStyleCnt="5"/>
      <dgm:spPr/>
      <dgm:t>
        <a:bodyPr/>
        <a:lstStyle/>
        <a:p>
          <a:endParaRPr lang="en-US"/>
        </a:p>
      </dgm:t>
    </dgm:pt>
    <dgm:pt modelId="{DF8B8E4C-64E5-4862-9766-043E4D38B85F}" type="pres">
      <dgm:prSet presAssocID="{8BBA216A-B13A-423D-B714-96EECBD23FEA}" presName="dummy4a" presStyleCnt="0"/>
      <dgm:spPr/>
    </dgm:pt>
    <dgm:pt modelId="{83BCAD27-B9EA-4E35-9F9A-38EEAA2F215A}" type="pres">
      <dgm:prSet presAssocID="{8BBA216A-B13A-423D-B714-96EECBD23FEA}" presName="dummy4b" presStyleCnt="0"/>
      <dgm:spPr/>
    </dgm:pt>
    <dgm:pt modelId="{91BAAB61-4DB4-4428-ACAB-96F58A61C942}" type="pres">
      <dgm:prSet presAssocID="{8BBA216A-B13A-423D-B714-96EECBD23FEA}" presName="wedge4Tx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5B9F89-FEED-46CF-8A4B-B1222E84CC03}" type="pres">
      <dgm:prSet presAssocID="{8BBA216A-B13A-423D-B714-96EECBD23FEA}" presName="wedge5" presStyleLbl="node1" presStyleIdx="4" presStyleCnt="5"/>
      <dgm:spPr/>
      <dgm:t>
        <a:bodyPr/>
        <a:lstStyle/>
        <a:p>
          <a:endParaRPr lang="en-US"/>
        </a:p>
      </dgm:t>
    </dgm:pt>
    <dgm:pt modelId="{4ED1BB40-1C21-46A4-A5D8-6498DE3D38AE}" type="pres">
      <dgm:prSet presAssocID="{8BBA216A-B13A-423D-B714-96EECBD23FEA}" presName="dummy5a" presStyleCnt="0"/>
      <dgm:spPr/>
    </dgm:pt>
    <dgm:pt modelId="{5B25AA17-9441-40DB-A7E4-C4FA0FEFA31F}" type="pres">
      <dgm:prSet presAssocID="{8BBA216A-B13A-423D-B714-96EECBD23FEA}" presName="dummy5b" presStyleCnt="0"/>
      <dgm:spPr/>
    </dgm:pt>
    <dgm:pt modelId="{24F9D653-B946-4520-A6BB-8A22123AA1F1}" type="pres">
      <dgm:prSet presAssocID="{8BBA216A-B13A-423D-B714-96EECBD23FEA}" presName="wedge5Tx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CBD9F-864D-43EE-A7DC-33AA0104B2CB}" type="pres">
      <dgm:prSet presAssocID="{1E023F1D-163E-4E54-9616-264DFF9FA8B1}" presName="arrowWedge1" presStyleLbl="fgSibTrans2D1" presStyleIdx="0" presStyleCnt="5"/>
      <dgm:spPr>
        <a:solidFill>
          <a:schemeClr val="accent3">
            <a:lumMod val="40000"/>
            <a:lumOff val="60000"/>
          </a:schemeClr>
        </a:solidFill>
        <a:ln w="28575">
          <a:solidFill>
            <a:schemeClr val="bg1">
              <a:lumMod val="95000"/>
            </a:schemeClr>
          </a:solidFill>
          <a:prstDash val="solid"/>
        </a:ln>
        <a:effectLst>
          <a:outerShdw blurRad="50800" dist="127000" dir="2700000" algn="tl" rotWithShape="0">
            <a:prstClr val="black">
              <a:alpha val="40000"/>
            </a:prstClr>
          </a:outerShdw>
        </a:effectLst>
      </dgm:spPr>
    </dgm:pt>
    <dgm:pt modelId="{8959F71A-9717-4474-AB5E-03D997CC78E0}" type="pres">
      <dgm:prSet presAssocID="{168FA631-51FE-460B-B681-45B1296C1CE4}" presName="arrowWedge2" presStyleLbl="fgSibTrans2D1" presStyleIdx="1" presStyleCnt="5"/>
      <dgm:spPr>
        <a:ln w="28575">
          <a:solidFill>
            <a:schemeClr val="bg1">
              <a:lumMod val="95000"/>
            </a:schemeClr>
          </a:solidFill>
          <a:prstDash val="solid"/>
        </a:ln>
        <a:effectLst>
          <a:outerShdw blurRad="50800" dist="127000" dir="2700000" algn="tl" rotWithShape="0">
            <a:prstClr val="black">
              <a:alpha val="40000"/>
            </a:prstClr>
          </a:outerShdw>
        </a:effectLst>
      </dgm:spPr>
    </dgm:pt>
    <dgm:pt modelId="{DA869AF2-3F9E-4CCB-B3ED-1EA310C8C814}" type="pres">
      <dgm:prSet presAssocID="{1DB71098-18CA-42A4-A815-A25D767CDE27}" presName="arrowWedge3" presStyleLbl="fgSibTrans2D1" presStyleIdx="2" presStyleCnt="5"/>
      <dgm:spPr>
        <a:ln w="28575">
          <a:solidFill>
            <a:schemeClr val="bg1">
              <a:lumMod val="95000"/>
            </a:schemeClr>
          </a:solidFill>
          <a:prstDash val="solid"/>
        </a:ln>
        <a:effectLst>
          <a:outerShdw blurRad="50800" dist="127000" dir="2700000" algn="tl" rotWithShape="0">
            <a:prstClr val="black">
              <a:alpha val="40000"/>
            </a:prstClr>
          </a:outerShdw>
        </a:effectLst>
      </dgm:spPr>
    </dgm:pt>
    <dgm:pt modelId="{0C4176C1-83FD-4932-AD32-C99E3B7BAF72}" type="pres">
      <dgm:prSet presAssocID="{0F259936-B7EF-459D-931B-14DABC64EC07}" presName="arrowWedge4" presStyleLbl="fgSibTrans2D1" presStyleIdx="3" presStyleCnt="5"/>
      <dgm:spPr>
        <a:ln w="28575">
          <a:solidFill>
            <a:schemeClr val="bg1">
              <a:lumMod val="95000"/>
            </a:schemeClr>
          </a:solidFill>
          <a:prstDash val="solid"/>
        </a:ln>
        <a:effectLst>
          <a:outerShdw blurRad="50800" dist="127000" dir="2700000" algn="tl" rotWithShape="0">
            <a:prstClr val="black">
              <a:alpha val="40000"/>
            </a:prstClr>
          </a:outerShdw>
        </a:effectLst>
      </dgm:spPr>
    </dgm:pt>
    <dgm:pt modelId="{1ADFC961-3038-449C-9DEE-4570B38E62C0}" type="pres">
      <dgm:prSet presAssocID="{9C93A31B-86AB-42D4-B9BD-00D2D3EE1D80}" presName="arrowWedge5" presStyleLbl="fgSibTrans2D1" presStyleIdx="4" presStyleCnt="5"/>
      <dgm:spPr>
        <a:ln w="28575">
          <a:solidFill>
            <a:schemeClr val="bg1">
              <a:lumMod val="95000"/>
            </a:schemeClr>
          </a:solidFill>
          <a:prstDash val="solid"/>
        </a:ln>
        <a:effectLst>
          <a:outerShdw blurRad="50800" dist="127000" dir="2700000" algn="tl" rotWithShape="0">
            <a:prstClr val="black">
              <a:alpha val="40000"/>
            </a:prstClr>
          </a:outerShdw>
        </a:effectLst>
      </dgm:spPr>
    </dgm:pt>
  </dgm:ptLst>
  <dgm:cxnLst>
    <dgm:cxn modelId="{DC3F96DA-C8D9-C64B-9C6C-70991DDC30C0}" type="presOf" srcId="{F9A96086-C615-42CB-80CD-EA170C76C7BE}" destId="{91BAAB61-4DB4-4428-ACAB-96F58A61C942}" srcOrd="1" destOrd="0" presId="urn:microsoft.com/office/officeart/2005/8/layout/cycle8"/>
    <dgm:cxn modelId="{AC3E7BAC-5209-48E5-B3EB-687C286516AE}" srcId="{8BBA216A-B13A-423D-B714-96EECBD23FEA}" destId="{7BBF8808-C503-4122-ACFD-F24F75B81288}" srcOrd="4" destOrd="0" parTransId="{664328D3-8115-42C2-B7D4-92809A72A704}" sibTransId="{9C93A31B-86AB-42D4-B9BD-00D2D3EE1D80}"/>
    <dgm:cxn modelId="{A2A7D978-1C42-6440-8589-006B558834A0}" type="presOf" srcId="{777FB6C2-FD54-47D1-992A-45D6100D7C22}" destId="{69F9703E-EAD8-43B3-8F5C-585CD865F858}" srcOrd="0" destOrd="0" presId="urn:microsoft.com/office/officeart/2005/8/layout/cycle8"/>
    <dgm:cxn modelId="{EA48AEDA-6A7B-D443-8BE7-B68FBF5DECF0}" type="presOf" srcId="{7A24A76E-0E96-451F-B794-CD4F0C5F3D9C}" destId="{59BA10AA-AA7E-4CB7-AAE4-FBB6DD65716C}" srcOrd="0" destOrd="0" presId="urn:microsoft.com/office/officeart/2005/8/layout/cycle8"/>
    <dgm:cxn modelId="{C579DDA5-B7E9-45FF-B19F-EB9CB8AB1F52}" srcId="{8BBA216A-B13A-423D-B714-96EECBD23FEA}" destId="{777FB6C2-FD54-47D1-992A-45D6100D7C22}" srcOrd="2" destOrd="0" parTransId="{E03C51E6-0772-4A9D-BFD9-A74B89B4DDAD}" sibTransId="{1DB71098-18CA-42A4-A815-A25D767CDE27}"/>
    <dgm:cxn modelId="{C364A57B-DC7C-40C4-B2E4-EDCE9ADF57CA}" srcId="{8BBA216A-B13A-423D-B714-96EECBD23FEA}" destId="{F9A96086-C615-42CB-80CD-EA170C76C7BE}" srcOrd="3" destOrd="0" parTransId="{ED0B684F-D859-46BA-9D69-1A8E0453CDEF}" sibTransId="{0F259936-B7EF-459D-931B-14DABC64EC07}"/>
    <dgm:cxn modelId="{BA42686C-0C99-C741-B21D-F7103B309A73}" type="presOf" srcId="{8BBA216A-B13A-423D-B714-96EECBD23FEA}" destId="{8CA279F1-345A-4AC8-BE47-D21D3BB26C8F}" srcOrd="0" destOrd="0" presId="urn:microsoft.com/office/officeart/2005/8/layout/cycle8"/>
    <dgm:cxn modelId="{DEECB5DA-9BB6-8B49-B1A9-EFB0CBD32571}" type="presOf" srcId="{745D67CD-AAEC-4451-850B-FE0F4434F395}" destId="{1E78FDFD-4EA6-4351-A2C7-7FA8537D7363}" srcOrd="0" destOrd="0" presId="urn:microsoft.com/office/officeart/2005/8/layout/cycle8"/>
    <dgm:cxn modelId="{07219DA7-A0BE-6441-A416-B03E603EB6FC}" type="presOf" srcId="{7BBF8808-C503-4122-ACFD-F24F75B81288}" destId="{24F9D653-B946-4520-A6BB-8A22123AA1F1}" srcOrd="1" destOrd="0" presId="urn:microsoft.com/office/officeart/2005/8/layout/cycle8"/>
    <dgm:cxn modelId="{4B743989-FB94-4AD3-932F-C4ED4B604778}" srcId="{8BBA216A-B13A-423D-B714-96EECBD23FEA}" destId="{7A24A76E-0E96-451F-B794-CD4F0C5F3D9C}" srcOrd="1" destOrd="0" parTransId="{E13A8876-7E5F-4EB8-8B31-29ABE1B1C00F}" sibTransId="{168FA631-51FE-460B-B681-45B1296C1CE4}"/>
    <dgm:cxn modelId="{D76609E8-5C03-7C46-9034-6AC9A2799975}" type="presOf" srcId="{745D67CD-AAEC-4451-850B-FE0F4434F395}" destId="{54153458-96EC-4B61-9E7A-13152A3DCDE0}" srcOrd="1" destOrd="0" presId="urn:microsoft.com/office/officeart/2005/8/layout/cycle8"/>
    <dgm:cxn modelId="{7786DB65-779F-2B47-9179-8375B225297B}" type="presOf" srcId="{7BBF8808-C503-4122-ACFD-F24F75B81288}" destId="{5B5B9F89-FEED-46CF-8A4B-B1222E84CC03}" srcOrd="0" destOrd="0" presId="urn:microsoft.com/office/officeart/2005/8/layout/cycle8"/>
    <dgm:cxn modelId="{ACE67F59-C4EE-444A-A127-340B7EE23681}" type="presOf" srcId="{F9A96086-C615-42CB-80CD-EA170C76C7BE}" destId="{8768F4B7-90BC-4D5C-9ABB-3E98D392D89B}" srcOrd="0" destOrd="0" presId="urn:microsoft.com/office/officeart/2005/8/layout/cycle8"/>
    <dgm:cxn modelId="{1BD912E4-3236-934D-BA6D-1F81FB35711D}" type="presOf" srcId="{777FB6C2-FD54-47D1-992A-45D6100D7C22}" destId="{8277782E-9F9D-4BBE-A292-4735A8C2D785}" srcOrd="1" destOrd="0" presId="urn:microsoft.com/office/officeart/2005/8/layout/cycle8"/>
    <dgm:cxn modelId="{582B4309-75B5-46BD-8D24-4F948178A08D}" srcId="{8BBA216A-B13A-423D-B714-96EECBD23FEA}" destId="{745D67CD-AAEC-4451-850B-FE0F4434F395}" srcOrd="0" destOrd="0" parTransId="{9904967A-D143-412F-B233-A67AA53D81C4}" sibTransId="{1E023F1D-163E-4E54-9616-264DFF9FA8B1}"/>
    <dgm:cxn modelId="{3FC57C82-DFEC-C943-801B-DB57C293C0D2}" type="presOf" srcId="{7A24A76E-0E96-451F-B794-CD4F0C5F3D9C}" destId="{82EF70BC-30DE-4132-A6A1-66D314879112}" srcOrd="1" destOrd="0" presId="urn:microsoft.com/office/officeart/2005/8/layout/cycle8"/>
    <dgm:cxn modelId="{99DB01A7-FA49-C449-BC7B-F710EDE7BB8E}" type="presParOf" srcId="{8CA279F1-345A-4AC8-BE47-D21D3BB26C8F}" destId="{1E78FDFD-4EA6-4351-A2C7-7FA8537D7363}" srcOrd="0" destOrd="0" presId="urn:microsoft.com/office/officeart/2005/8/layout/cycle8"/>
    <dgm:cxn modelId="{E0587FB7-17A5-9B4F-92BE-338634EEB244}" type="presParOf" srcId="{8CA279F1-345A-4AC8-BE47-D21D3BB26C8F}" destId="{5339821F-37DB-4081-9C88-3340517C24A1}" srcOrd="1" destOrd="0" presId="urn:microsoft.com/office/officeart/2005/8/layout/cycle8"/>
    <dgm:cxn modelId="{03C56AA5-0A30-A549-B53C-791A55286145}" type="presParOf" srcId="{8CA279F1-345A-4AC8-BE47-D21D3BB26C8F}" destId="{4977B4F6-228E-4C48-8B35-135A7C8AAF98}" srcOrd="2" destOrd="0" presId="urn:microsoft.com/office/officeart/2005/8/layout/cycle8"/>
    <dgm:cxn modelId="{0FD21FD6-8D48-6647-A696-D7A4B26F5E69}" type="presParOf" srcId="{8CA279F1-345A-4AC8-BE47-D21D3BB26C8F}" destId="{54153458-96EC-4B61-9E7A-13152A3DCDE0}" srcOrd="3" destOrd="0" presId="urn:microsoft.com/office/officeart/2005/8/layout/cycle8"/>
    <dgm:cxn modelId="{911DB34D-91F5-324F-9F27-B3F8CDD7ECBE}" type="presParOf" srcId="{8CA279F1-345A-4AC8-BE47-D21D3BB26C8F}" destId="{59BA10AA-AA7E-4CB7-AAE4-FBB6DD65716C}" srcOrd="4" destOrd="0" presId="urn:microsoft.com/office/officeart/2005/8/layout/cycle8"/>
    <dgm:cxn modelId="{4198087C-7A18-BC4F-85AD-98195B44E345}" type="presParOf" srcId="{8CA279F1-345A-4AC8-BE47-D21D3BB26C8F}" destId="{EDB1244A-4FF7-4F07-86D0-9165738A93D1}" srcOrd="5" destOrd="0" presId="urn:microsoft.com/office/officeart/2005/8/layout/cycle8"/>
    <dgm:cxn modelId="{D23895E7-6510-4D4F-B3A7-81D12C8C713B}" type="presParOf" srcId="{8CA279F1-345A-4AC8-BE47-D21D3BB26C8F}" destId="{C1D05207-CC81-4AC4-81AA-DFAC499D0B1B}" srcOrd="6" destOrd="0" presId="urn:microsoft.com/office/officeart/2005/8/layout/cycle8"/>
    <dgm:cxn modelId="{7301C07F-F01A-8948-B055-645D23CA58A6}" type="presParOf" srcId="{8CA279F1-345A-4AC8-BE47-D21D3BB26C8F}" destId="{82EF70BC-30DE-4132-A6A1-66D314879112}" srcOrd="7" destOrd="0" presId="urn:microsoft.com/office/officeart/2005/8/layout/cycle8"/>
    <dgm:cxn modelId="{0B7B8301-72FB-774B-AE77-4E01CFEB3890}" type="presParOf" srcId="{8CA279F1-345A-4AC8-BE47-D21D3BB26C8F}" destId="{69F9703E-EAD8-43B3-8F5C-585CD865F858}" srcOrd="8" destOrd="0" presId="urn:microsoft.com/office/officeart/2005/8/layout/cycle8"/>
    <dgm:cxn modelId="{D50BF0DF-39E3-754A-86FD-6701F67BFB22}" type="presParOf" srcId="{8CA279F1-345A-4AC8-BE47-D21D3BB26C8F}" destId="{8B9CC190-527C-4CCC-B15B-1603CD3EE130}" srcOrd="9" destOrd="0" presId="urn:microsoft.com/office/officeart/2005/8/layout/cycle8"/>
    <dgm:cxn modelId="{3BE77E56-C066-5545-8958-ED746DFD2700}" type="presParOf" srcId="{8CA279F1-345A-4AC8-BE47-D21D3BB26C8F}" destId="{1C9B5FEA-AD27-4A29-9AB7-73420B10CC6D}" srcOrd="10" destOrd="0" presId="urn:microsoft.com/office/officeart/2005/8/layout/cycle8"/>
    <dgm:cxn modelId="{5A1F4604-2FEF-3346-92F2-F79F353923CA}" type="presParOf" srcId="{8CA279F1-345A-4AC8-BE47-D21D3BB26C8F}" destId="{8277782E-9F9D-4BBE-A292-4735A8C2D785}" srcOrd="11" destOrd="0" presId="urn:microsoft.com/office/officeart/2005/8/layout/cycle8"/>
    <dgm:cxn modelId="{32E7BDC1-0BFD-8E4E-B9AB-43F56F8A620A}" type="presParOf" srcId="{8CA279F1-345A-4AC8-BE47-D21D3BB26C8F}" destId="{8768F4B7-90BC-4D5C-9ABB-3E98D392D89B}" srcOrd="12" destOrd="0" presId="urn:microsoft.com/office/officeart/2005/8/layout/cycle8"/>
    <dgm:cxn modelId="{A7677F8B-D83A-934A-929C-BEF179081334}" type="presParOf" srcId="{8CA279F1-345A-4AC8-BE47-D21D3BB26C8F}" destId="{DF8B8E4C-64E5-4862-9766-043E4D38B85F}" srcOrd="13" destOrd="0" presId="urn:microsoft.com/office/officeart/2005/8/layout/cycle8"/>
    <dgm:cxn modelId="{0285C449-924E-E943-AA77-66746FD99830}" type="presParOf" srcId="{8CA279F1-345A-4AC8-BE47-D21D3BB26C8F}" destId="{83BCAD27-B9EA-4E35-9F9A-38EEAA2F215A}" srcOrd="14" destOrd="0" presId="urn:microsoft.com/office/officeart/2005/8/layout/cycle8"/>
    <dgm:cxn modelId="{182AF060-87DD-8F4D-89E7-C7F53E67DEE9}" type="presParOf" srcId="{8CA279F1-345A-4AC8-BE47-D21D3BB26C8F}" destId="{91BAAB61-4DB4-4428-ACAB-96F58A61C942}" srcOrd="15" destOrd="0" presId="urn:microsoft.com/office/officeart/2005/8/layout/cycle8"/>
    <dgm:cxn modelId="{8F31CC9D-C4BB-B743-8A63-1DD117E14030}" type="presParOf" srcId="{8CA279F1-345A-4AC8-BE47-D21D3BB26C8F}" destId="{5B5B9F89-FEED-46CF-8A4B-B1222E84CC03}" srcOrd="16" destOrd="0" presId="urn:microsoft.com/office/officeart/2005/8/layout/cycle8"/>
    <dgm:cxn modelId="{D776A4EC-1AF9-2A4E-89C7-AB42E9D1DF7B}" type="presParOf" srcId="{8CA279F1-345A-4AC8-BE47-D21D3BB26C8F}" destId="{4ED1BB40-1C21-46A4-A5D8-6498DE3D38AE}" srcOrd="17" destOrd="0" presId="urn:microsoft.com/office/officeart/2005/8/layout/cycle8"/>
    <dgm:cxn modelId="{761AC249-83FB-4F43-9470-B75EDAE243FD}" type="presParOf" srcId="{8CA279F1-345A-4AC8-BE47-D21D3BB26C8F}" destId="{5B25AA17-9441-40DB-A7E4-C4FA0FEFA31F}" srcOrd="18" destOrd="0" presId="urn:microsoft.com/office/officeart/2005/8/layout/cycle8"/>
    <dgm:cxn modelId="{E272B3F4-2D0B-7645-87C8-34C60280939A}" type="presParOf" srcId="{8CA279F1-345A-4AC8-BE47-D21D3BB26C8F}" destId="{24F9D653-B946-4520-A6BB-8A22123AA1F1}" srcOrd="19" destOrd="0" presId="urn:microsoft.com/office/officeart/2005/8/layout/cycle8"/>
    <dgm:cxn modelId="{FC690499-9BC8-DD40-BF56-4AB4BC6EE739}" type="presParOf" srcId="{8CA279F1-345A-4AC8-BE47-D21D3BB26C8F}" destId="{DFBCBD9F-864D-43EE-A7DC-33AA0104B2CB}" srcOrd="20" destOrd="0" presId="urn:microsoft.com/office/officeart/2005/8/layout/cycle8"/>
    <dgm:cxn modelId="{A043FB53-2F01-064B-9A51-5495327EC411}" type="presParOf" srcId="{8CA279F1-345A-4AC8-BE47-D21D3BB26C8F}" destId="{8959F71A-9717-4474-AB5E-03D997CC78E0}" srcOrd="21" destOrd="0" presId="urn:microsoft.com/office/officeart/2005/8/layout/cycle8"/>
    <dgm:cxn modelId="{D2B65426-FD2E-A247-AB0C-F8DD922321D2}" type="presParOf" srcId="{8CA279F1-345A-4AC8-BE47-D21D3BB26C8F}" destId="{DA869AF2-3F9E-4CCB-B3ED-1EA310C8C814}" srcOrd="22" destOrd="0" presId="urn:microsoft.com/office/officeart/2005/8/layout/cycle8"/>
    <dgm:cxn modelId="{CE44DDCF-32D6-1948-AD57-102C16FAAE84}" type="presParOf" srcId="{8CA279F1-345A-4AC8-BE47-D21D3BB26C8F}" destId="{0C4176C1-83FD-4932-AD32-C99E3B7BAF72}" srcOrd="23" destOrd="0" presId="urn:microsoft.com/office/officeart/2005/8/layout/cycle8"/>
    <dgm:cxn modelId="{591BC3BC-1610-3D44-A9CE-99767E2DCE89}" type="presParOf" srcId="{8CA279F1-345A-4AC8-BE47-D21D3BB26C8F}" destId="{1ADFC961-3038-449C-9DEE-4570B38E62C0}" srcOrd="24" destOrd="0" presId="urn:microsoft.com/office/officeart/2005/8/layout/cycle8"/>
  </dgm:cxnLst>
  <dgm:bg>
    <a:effectLst>
      <a:outerShdw blurRad="50800" dist="38100" dir="2700000" algn="tl" rotWithShape="0">
        <a:prstClr val="black">
          <a:alpha val="40000"/>
        </a:prstClr>
      </a:outerShdw>
    </a:effectLst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F913314-AA9D-47D7-9EE4-F5009E21AC72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77C2D76-C5B9-4C29-A13C-4A2A54FA062E}">
      <dgm:prSet/>
      <dgm:spPr>
        <a:ln w="28575">
          <a:solidFill>
            <a:schemeClr val="tx1"/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rtl="0"/>
          <a:r>
            <a:rPr lang="en-US" dirty="0" smtClean="0"/>
            <a:t>E-Learning Guild Survey shows high demand</a:t>
          </a:r>
          <a:endParaRPr lang="en-US" dirty="0"/>
        </a:p>
      </dgm:t>
    </dgm:pt>
    <dgm:pt modelId="{9BFD7B17-9DC7-474D-8D4A-E53666BA9EDF}" type="parTrans" cxnId="{623A2552-B343-4606-9FBB-ADCCEECE7918}">
      <dgm:prSet/>
      <dgm:spPr/>
      <dgm:t>
        <a:bodyPr/>
        <a:lstStyle/>
        <a:p>
          <a:endParaRPr lang="en-US"/>
        </a:p>
      </dgm:t>
    </dgm:pt>
    <dgm:pt modelId="{F9E34F8C-C7C1-43C9-A502-50A12ABE295F}" type="sibTrans" cxnId="{623A2552-B343-4606-9FBB-ADCCEECE7918}">
      <dgm:prSet/>
      <dgm:spPr/>
      <dgm:t>
        <a:bodyPr/>
        <a:lstStyle/>
        <a:p>
          <a:endParaRPr lang="en-US"/>
        </a:p>
      </dgm:t>
    </dgm:pt>
    <dgm:pt modelId="{DABC3B10-DD50-49E4-AF4A-3836D1CC8C7C}">
      <dgm:prSet/>
      <dgm:spPr>
        <a:ln w="28575">
          <a:solidFill>
            <a:schemeClr val="tx1"/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rtl="0"/>
          <a:r>
            <a:rPr lang="en-US" dirty="0" smtClean="0"/>
            <a:t>Serious Games Improve Learning</a:t>
          </a:r>
          <a:endParaRPr lang="en-US" dirty="0"/>
        </a:p>
      </dgm:t>
    </dgm:pt>
    <dgm:pt modelId="{5DED20E8-EE50-415E-90D3-03A11CF7C737}" type="parTrans" cxnId="{A25E66E6-D09D-4D0F-BE6C-D4E428C5E9C7}">
      <dgm:prSet/>
      <dgm:spPr/>
      <dgm:t>
        <a:bodyPr/>
        <a:lstStyle/>
        <a:p>
          <a:endParaRPr lang="en-US"/>
        </a:p>
      </dgm:t>
    </dgm:pt>
    <dgm:pt modelId="{27B362F6-CBEC-49B4-BD67-C2DB1C29CDB0}" type="sibTrans" cxnId="{A25E66E6-D09D-4D0F-BE6C-D4E428C5E9C7}">
      <dgm:prSet/>
      <dgm:spPr/>
      <dgm:t>
        <a:bodyPr/>
        <a:lstStyle/>
        <a:p>
          <a:endParaRPr lang="en-US"/>
        </a:p>
      </dgm:t>
    </dgm:pt>
    <dgm:pt modelId="{1795443D-7280-4AFB-9C27-4AF075C07A27}">
      <dgm:prSet/>
      <dgm:spPr>
        <a:ln w="28575">
          <a:solidFill>
            <a:schemeClr val="tx1"/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rtl="0"/>
          <a:r>
            <a:rPr lang="en-US" dirty="0" smtClean="0"/>
            <a:t>Organizations are Adopting / Report Success</a:t>
          </a:r>
          <a:endParaRPr lang="en-US" dirty="0"/>
        </a:p>
      </dgm:t>
    </dgm:pt>
    <dgm:pt modelId="{B6C505CC-5415-495C-ABE0-F4F60B06C7E9}" type="parTrans" cxnId="{B1E5DE54-7C8A-4163-A4A0-104D2D22C67C}">
      <dgm:prSet/>
      <dgm:spPr/>
      <dgm:t>
        <a:bodyPr/>
        <a:lstStyle/>
        <a:p>
          <a:endParaRPr lang="en-US"/>
        </a:p>
      </dgm:t>
    </dgm:pt>
    <dgm:pt modelId="{9F2F4535-81F1-48C7-98C4-7E188B0CE776}" type="sibTrans" cxnId="{B1E5DE54-7C8A-4163-A4A0-104D2D22C67C}">
      <dgm:prSet/>
      <dgm:spPr/>
      <dgm:t>
        <a:bodyPr/>
        <a:lstStyle/>
        <a:p>
          <a:endParaRPr lang="en-US"/>
        </a:p>
      </dgm:t>
    </dgm:pt>
    <dgm:pt modelId="{3E262B41-4F92-43DA-91FF-1332BA801D6D}">
      <dgm:prSet/>
      <dgm:spPr>
        <a:ln w="28575">
          <a:solidFill>
            <a:schemeClr val="tx1"/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rtl="0"/>
          <a:r>
            <a:rPr lang="en-US" dirty="0" smtClean="0"/>
            <a:t>Educators are calling for examples – critical examination</a:t>
          </a:r>
          <a:endParaRPr lang="en-US" dirty="0"/>
        </a:p>
      </dgm:t>
    </dgm:pt>
    <dgm:pt modelId="{6149581E-16F9-4FD1-BCB6-73ABDA4E57DC}" type="parTrans" cxnId="{4F3C0CF1-041D-4E22-9FCF-B1C1F71BFC52}">
      <dgm:prSet/>
      <dgm:spPr/>
      <dgm:t>
        <a:bodyPr/>
        <a:lstStyle/>
        <a:p>
          <a:endParaRPr lang="en-US"/>
        </a:p>
      </dgm:t>
    </dgm:pt>
    <dgm:pt modelId="{3D085F71-61E6-46FC-8A90-CB079CB1D685}" type="sibTrans" cxnId="{4F3C0CF1-041D-4E22-9FCF-B1C1F71BFC52}">
      <dgm:prSet/>
      <dgm:spPr/>
      <dgm:t>
        <a:bodyPr/>
        <a:lstStyle/>
        <a:p>
          <a:endParaRPr lang="en-US"/>
        </a:p>
      </dgm:t>
    </dgm:pt>
    <dgm:pt modelId="{0FC46F16-3138-4305-B586-1CD1C6F52F86}">
      <dgm:prSet/>
      <dgm:spPr>
        <a:ln w="28575">
          <a:solidFill>
            <a:schemeClr val="tx1"/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rtl="0"/>
          <a:r>
            <a:rPr lang="en-US" dirty="0" smtClean="0"/>
            <a:t>In the 2007 guild survey, 72% Plan to do more with ILS this year</a:t>
          </a:r>
          <a:endParaRPr lang="en-US" dirty="0"/>
        </a:p>
      </dgm:t>
    </dgm:pt>
    <dgm:pt modelId="{92956EAB-5E2D-41E2-BE89-FA67BF76B940}" type="parTrans" cxnId="{86CB3750-7395-4D00-855A-3F05C32BF492}">
      <dgm:prSet/>
      <dgm:spPr/>
      <dgm:t>
        <a:bodyPr/>
        <a:lstStyle/>
        <a:p>
          <a:endParaRPr lang="en-US"/>
        </a:p>
      </dgm:t>
    </dgm:pt>
    <dgm:pt modelId="{8E92A082-65DD-4AD6-B367-80D1E2101651}" type="sibTrans" cxnId="{86CB3750-7395-4D00-855A-3F05C32BF492}">
      <dgm:prSet/>
      <dgm:spPr/>
      <dgm:t>
        <a:bodyPr/>
        <a:lstStyle/>
        <a:p>
          <a:endParaRPr lang="en-US"/>
        </a:p>
      </dgm:t>
    </dgm:pt>
    <dgm:pt modelId="{6B5C08AC-77F2-4167-B716-0699E553B42E}">
      <dgm:prSet/>
      <dgm:spPr>
        <a:ln w="28575">
          <a:solidFill>
            <a:schemeClr val="tx1"/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rtl="0"/>
          <a:r>
            <a:rPr lang="en-US" dirty="0" smtClean="0"/>
            <a:t>Virtual worlds act as a community of inquiry where the education experience is maximized by the convergence of social presence, cognitive presence and teaching presence (Garrison, Anderson, &amp; Archer, 2003). </a:t>
          </a:r>
          <a:endParaRPr lang="en-US" dirty="0"/>
        </a:p>
      </dgm:t>
    </dgm:pt>
    <dgm:pt modelId="{B697FFA4-702F-47F1-BF03-5670E2A45E73}" type="parTrans" cxnId="{94594B0E-0FBB-47C8-8266-79221F64D522}">
      <dgm:prSet/>
      <dgm:spPr/>
      <dgm:t>
        <a:bodyPr/>
        <a:lstStyle/>
        <a:p>
          <a:endParaRPr lang="en-US"/>
        </a:p>
      </dgm:t>
    </dgm:pt>
    <dgm:pt modelId="{3746621A-1492-4718-92FF-50376F8B8704}" type="sibTrans" cxnId="{94594B0E-0FBB-47C8-8266-79221F64D522}">
      <dgm:prSet/>
      <dgm:spPr/>
      <dgm:t>
        <a:bodyPr/>
        <a:lstStyle/>
        <a:p>
          <a:endParaRPr lang="en-US"/>
        </a:p>
      </dgm:t>
    </dgm:pt>
    <dgm:pt modelId="{E0C0F482-1BDD-42E4-888F-3DC2A3973676}">
      <dgm:prSet/>
      <dgm:spPr>
        <a:ln w="28575">
          <a:solidFill>
            <a:schemeClr val="tx1"/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rtl="0"/>
          <a:r>
            <a:rPr lang="en-US" dirty="0" smtClean="0"/>
            <a:t>Over 93% of respondents who have created an ILS report that their efforts produce results that are better than other forms of rich-skill practice.</a:t>
          </a:r>
          <a:endParaRPr lang="en-US" dirty="0"/>
        </a:p>
      </dgm:t>
    </dgm:pt>
    <dgm:pt modelId="{B6CE1785-E55A-40AA-8274-B7F28B280BE9}" type="parTrans" cxnId="{91C93D97-193C-4FB9-939A-EC2001B32882}">
      <dgm:prSet/>
      <dgm:spPr/>
      <dgm:t>
        <a:bodyPr/>
        <a:lstStyle/>
        <a:p>
          <a:endParaRPr lang="en-US"/>
        </a:p>
      </dgm:t>
    </dgm:pt>
    <dgm:pt modelId="{D1DBAC98-1B5A-44F6-B7E7-B0FC0BCABEE3}" type="sibTrans" cxnId="{91C93D97-193C-4FB9-939A-EC2001B32882}">
      <dgm:prSet/>
      <dgm:spPr/>
      <dgm:t>
        <a:bodyPr/>
        <a:lstStyle/>
        <a:p>
          <a:endParaRPr lang="en-US"/>
        </a:p>
      </dgm:t>
    </dgm:pt>
    <dgm:pt modelId="{9EC9EE40-B1F2-407D-AAA2-13F1AA4B372E}">
      <dgm:prSet/>
      <dgm:spPr>
        <a:ln w="28575">
          <a:solidFill>
            <a:schemeClr val="tx1"/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rtl="0"/>
          <a:r>
            <a:rPr lang="en-US" dirty="0" smtClean="0"/>
            <a:t>Over 90% of respondents want examples of great e-Learning games.</a:t>
          </a:r>
          <a:endParaRPr lang="en-US" dirty="0"/>
        </a:p>
      </dgm:t>
    </dgm:pt>
    <dgm:pt modelId="{AA4CAA57-6DF7-4B64-ADC5-FDD7883831A4}" type="parTrans" cxnId="{F25474B3-FBB9-431F-9001-ED3535437911}">
      <dgm:prSet/>
      <dgm:spPr/>
      <dgm:t>
        <a:bodyPr/>
        <a:lstStyle/>
        <a:p>
          <a:endParaRPr lang="en-US"/>
        </a:p>
      </dgm:t>
    </dgm:pt>
    <dgm:pt modelId="{1B3D6CDA-E19F-40C6-A10C-65ECA7EC1BE2}" type="sibTrans" cxnId="{F25474B3-FBB9-431F-9001-ED3535437911}">
      <dgm:prSet/>
      <dgm:spPr/>
      <dgm:t>
        <a:bodyPr/>
        <a:lstStyle/>
        <a:p>
          <a:endParaRPr lang="en-US"/>
        </a:p>
      </dgm:t>
    </dgm:pt>
    <dgm:pt modelId="{D3F24664-DD31-4A67-B738-883A8B65A17F}" type="pres">
      <dgm:prSet presAssocID="{7F913314-AA9D-47D7-9EE4-F5009E21AC7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57CDC5B-3ABB-4CA7-B86F-CC875E1C6D40}" type="pres">
      <dgm:prSet presAssocID="{577C2D76-C5B9-4C29-A13C-4A2A54FA062E}" presName="parentLin" presStyleCnt="0"/>
      <dgm:spPr/>
    </dgm:pt>
    <dgm:pt modelId="{D9226433-37EF-4DFC-9B8E-0901964C2A26}" type="pres">
      <dgm:prSet presAssocID="{577C2D76-C5B9-4C29-A13C-4A2A54FA062E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3F23B594-A403-44F9-894C-A7E2BD1F9173}" type="pres">
      <dgm:prSet presAssocID="{577C2D76-C5B9-4C29-A13C-4A2A54FA062E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7C3CF9-4382-45E4-800E-3348BCB1ED6D}" type="pres">
      <dgm:prSet presAssocID="{577C2D76-C5B9-4C29-A13C-4A2A54FA062E}" presName="negativeSpace" presStyleCnt="0"/>
      <dgm:spPr/>
    </dgm:pt>
    <dgm:pt modelId="{67552230-20AC-4D81-9440-A3F51D2A874D}" type="pres">
      <dgm:prSet presAssocID="{577C2D76-C5B9-4C29-A13C-4A2A54FA062E}" presName="childText" presStyleLbl="conFgAcc1" presStyleIdx="0" presStyleCnt="4">
        <dgm:presLayoutVars>
          <dgm:bulletEnabled val="1"/>
        </dgm:presLayoutVars>
      </dgm:prSet>
      <dgm:spPr>
        <a:ln w="28575">
          <a:solidFill>
            <a:schemeClr val="tx1"/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54B5135-19B6-4D41-83B9-068BD7CD6A20}" type="pres">
      <dgm:prSet presAssocID="{F9E34F8C-C7C1-43C9-A502-50A12ABE295F}" presName="spaceBetweenRectangles" presStyleCnt="0"/>
      <dgm:spPr/>
    </dgm:pt>
    <dgm:pt modelId="{A46EA4FD-CA9D-4C0F-A94E-BFC361C3A015}" type="pres">
      <dgm:prSet presAssocID="{DABC3B10-DD50-49E4-AF4A-3836D1CC8C7C}" presName="parentLin" presStyleCnt="0"/>
      <dgm:spPr/>
    </dgm:pt>
    <dgm:pt modelId="{2B6D8DE9-444D-4B13-9C52-9C5E24462DE7}" type="pres">
      <dgm:prSet presAssocID="{DABC3B10-DD50-49E4-AF4A-3836D1CC8C7C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BD55CA56-93B1-4205-A434-F7C1BC04A918}" type="pres">
      <dgm:prSet presAssocID="{DABC3B10-DD50-49E4-AF4A-3836D1CC8C7C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9A1668-AE89-4F51-B24C-265025FAB92D}" type="pres">
      <dgm:prSet presAssocID="{DABC3B10-DD50-49E4-AF4A-3836D1CC8C7C}" presName="negativeSpace" presStyleCnt="0"/>
      <dgm:spPr/>
    </dgm:pt>
    <dgm:pt modelId="{5B6D08E8-938C-45E1-9205-E708BF265B40}" type="pres">
      <dgm:prSet presAssocID="{DABC3B10-DD50-49E4-AF4A-3836D1CC8C7C}" presName="childText" presStyleLbl="conFgAcc1" presStyleIdx="1" presStyleCnt="4">
        <dgm:presLayoutVars>
          <dgm:bulletEnabled val="1"/>
        </dgm:presLayoutVars>
      </dgm:prSet>
      <dgm:spPr>
        <a:ln w="28575">
          <a:solidFill>
            <a:schemeClr val="tx1"/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C377A904-1CDB-467F-AC63-AB95A282274A}" type="pres">
      <dgm:prSet presAssocID="{27B362F6-CBEC-49B4-BD67-C2DB1C29CDB0}" presName="spaceBetweenRectangles" presStyleCnt="0"/>
      <dgm:spPr/>
    </dgm:pt>
    <dgm:pt modelId="{399C5F02-6B67-4479-9B2F-F88C0C6CD445}" type="pres">
      <dgm:prSet presAssocID="{1795443D-7280-4AFB-9C27-4AF075C07A27}" presName="parentLin" presStyleCnt="0"/>
      <dgm:spPr/>
    </dgm:pt>
    <dgm:pt modelId="{889B6A67-FB9A-40B6-B2DD-B67C41488F83}" type="pres">
      <dgm:prSet presAssocID="{1795443D-7280-4AFB-9C27-4AF075C07A27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C557D2EF-0377-4683-810D-B5006D362BB2}" type="pres">
      <dgm:prSet presAssocID="{1795443D-7280-4AFB-9C27-4AF075C07A27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5DE3E6-AA96-4535-844F-F39E57E4376B}" type="pres">
      <dgm:prSet presAssocID="{1795443D-7280-4AFB-9C27-4AF075C07A27}" presName="negativeSpace" presStyleCnt="0"/>
      <dgm:spPr/>
    </dgm:pt>
    <dgm:pt modelId="{FDE44939-6920-4878-A567-9D82F233C5E2}" type="pres">
      <dgm:prSet presAssocID="{1795443D-7280-4AFB-9C27-4AF075C07A27}" presName="childText" presStyleLbl="conFgAcc1" presStyleIdx="2" presStyleCnt="4">
        <dgm:presLayoutVars>
          <dgm:bulletEnabled val="1"/>
        </dgm:presLayoutVars>
      </dgm:prSet>
      <dgm:spPr>
        <a:ln w="28575">
          <a:solidFill>
            <a:schemeClr val="tx1"/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AD56F71B-C803-4930-B45A-69AAED5CCDDB}" type="pres">
      <dgm:prSet presAssocID="{9F2F4535-81F1-48C7-98C4-7E188B0CE776}" presName="spaceBetweenRectangles" presStyleCnt="0"/>
      <dgm:spPr/>
    </dgm:pt>
    <dgm:pt modelId="{5CA01CA6-9272-493D-B4AE-8F577021755E}" type="pres">
      <dgm:prSet presAssocID="{3E262B41-4F92-43DA-91FF-1332BA801D6D}" presName="parentLin" presStyleCnt="0"/>
      <dgm:spPr/>
    </dgm:pt>
    <dgm:pt modelId="{210DD9BC-0944-46C3-991E-61229353FC68}" type="pres">
      <dgm:prSet presAssocID="{3E262B41-4F92-43DA-91FF-1332BA801D6D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CED6A9D1-3D01-448D-A5B8-18BC970DE66B}" type="pres">
      <dgm:prSet presAssocID="{3E262B41-4F92-43DA-91FF-1332BA801D6D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52E7BA-0583-4C64-93DC-A71BA00C0977}" type="pres">
      <dgm:prSet presAssocID="{3E262B41-4F92-43DA-91FF-1332BA801D6D}" presName="negativeSpace" presStyleCnt="0"/>
      <dgm:spPr/>
    </dgm:pt>
    <dgm:pt modelId="{28033B55-C110-47B9-8649-778A4ADD36F8}" type="pres">
      <dgm:prSet presAssocID="{3E262B41-4F92-43DA-91FF-1332BA801D6D}" presName="childText" presStyleLbl="conFgAcc1" presStyleIdx="3" presStyleCnt="4">
        <dgm:presLayoutVars>
          <dgm:bulletEnabled val="1"/>
        </dgm:presLayoutVars>
      </dgm:prSet>
      <dgm:spPr>
        <a:ln w="28575">
          <a:solidFill>
            <a:schemeClr val="tx1"/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</dgm:ptLst>
  <dgm:cxnLst>
    <dgm:cxn modelId="{91C93D97-193C-4FB9-939A-EC2001B32882}" srcId="{1795443D-7280-4AFB-9C27-4AF075C07A27}" destId="{E0C0F482-1BDD-42E4-888F-3DC2A3973676}" srcOrd="0" destOrd="0" parTransId="{B6CE1785-E55A-40AA-8274-B7F28B280BE9}" sibTransId="{D1DBAC98-1B5A-44F6-B7E7-B0FC0BCABEE3}"/>
    <dgm:cxn modelId="{F25474B3-FBB9-431F-9001-ED3535437911}" srcId="{3E262B41-4F92-43DA-91FF-1332BA801D6D}" destId="{9EC9EE40-B1F2-407D-AAA2-13F1AA4B372E}" srcOrd="0" destOrd="0" parTransId="{AA4CAA57-6DF7-4B64-ADC5-FDD7883831A4}" sibTransId="{1B3D6CDA-E19F-40C6-A10C-65ECA7EC1BE2}"/>
    <dgm:cxn modelId="{623A2552-B343-4606-9FBB-ADCCEECE7918}" srcId="{7F913314-AA9D-47D7-9EE4-F5009E21AC72}" destId="{577C2D76-C5B9-4C29-A13C-4A2A54FA062E}" srcOrd="0" destOrd="0" parTransId="{9BFD7B17-9DC7-474D-8D4A-E53666BA9EDF}" sibTransId="{F9E34F8C-C7C1-43C9-A502-50A12ABE295F}"/>
    <dgm:cxn modelId="{FC57B427-9A27-5C48-9220-55EE4B931253}" type="presOf" srcId="{577C2D76-C5B9-4C29-A13C-4A2A54FA062E}" destId="{3F23B594-A403-44F9-894C-A7E2BD1F9173}" srcOrd="1" destOrd="0" presId="urn:microsoft.com/office/officeart/2005/8/layout/list1"/>
    <dgm:cxn modelId="{634C8E51-6066-8A45-9759-19558EF9E25A}" type="presOf" srcId="{577C2D76-C5B9-4C29-A13C-4A2A54FA062E}" destId="{D9226433-37EF-4DFC-9B8E-0901964C2A26}" srcOrd="0" destOrd="0" presId="urn:microsoft.com/office/officeart/2005/8/layout/list1"/>
    <dgm:cxn modelId="{CB924B82-B4F4-9748-B749-4DE27CAE119A}" type="presOf" srcId="{3E262B41-4F92-43DA-91FF-1332BA801D6D}" destId="{CED6A9D1-3D01-448D-A5B8-18BC970DE66B}" srcOrd="1" destOrd="0" presId="urn:microsoft.com/office/officeart/2005/8/layout/list1"/>
    <dgm:cxn modelId="{94594B0E-0FBB-47C8-8266-79221F64D522}" srcId="{DABC3B10-DD50-49E4-AF4A-3836D1CC8C7C}" destId="{6B5C08AC-77F2-4167-B716-0699E553B42E}" srcOrd="0" destOrd="0" parTransId="{B697FFA4-702F-47F1-BF03-5670E2A45E73}" sibTransId="{3746621A-1492-4718-92FF-50376F8B8704}"/>
    <dgm:cxn modelId="{A25E66E6-D09D-4D0F-BE6C-D4E428C5E9C7}" srcId="{7F913314-AA9D-47D7-9EE4-F5009E21AC72}" destId="{DABC3B10-DD50-49E4-AF4A-3836D1CC8C7C}" srcOrd="1" destOrd="0" parTransId="{5DED20E8-EE50-415E-90D3-03A11CF7C737}" sibTransId="{27B362F6-CBEC-49B4-BD67-C2DB1C29CDB0}"/>
    <dgm:cxn modelId="{71313F7F-9666-194F-A8EE-DC60953AB160}" type="presOf" srcId="{3E262B41-4F92-43DA-91FF-1332BA801D6D}" destId="{210DD9BC-0944-46C3-991E-61229353FC68}" srcOrd="0" destOrd="0" presId="urn:microsoft.com/office/officeart/2005/8/layout/list1"/>
    <dgm:cxn modelId="{5733035E-76D8-9449-BC63-36AC79970445}" type="presOf" srcId="{DABC3B10-DD50-49E4-AF4A-3836D1CC8C7C}" destId="{BD55CA56-93B1-4205-A434-F7C1BC04A918}" srcOrd="1" destOrd="0" presId="urn:microsoft.com/office/officeart/2005/8/layout/list1"/>
    <dgm:cxn modelId="{E87B368E-68AA-A542-B435-C13568BD3893}" type="presOf" srcId="{1795443D-7280-4AFB-9C27-4AF075C07A27}" destId="{C557D2EF-0377-4683-810D-B5006D362BB2}" srcOrd="1" destOrd="0" presId="urn:microsoft.com/office/officeart/2005/8/layout/list1"/>
    <dgm:cxn modelId="{DC53BBD1-0E6E-614E-A315-847EE006CC52}" type="presOf" srcId="{9EC9EE40-B1F2-407D-AAA2-13F1AA4B372E}" destId="{28033B55-C110-47B9-8649-778A4ADD36F8}" srcOrd="0" destOrd="0" presId="urn:microsoft.com/office/officeart/2005/8/layout/list1"/>
    <dgm:cxn modelId="{86CB3750-7395-4D00-855A-3F05C32BF492}" srcId="{577C2D76-C5B9-4C29-A13C-4A2A54FA062E}" destId="{0FC46F16-3138-4305-B586-1CD1C6F52F86}" srcOrd="0" destOrd="0" parTransId="{92956EAB-5E2D-41E2-BE89-FA67BF76B940}" sibTransId="{8E92A082-65DD-4AD6-B367-80D1E2101651}"/>
    <dgm:cxn modelId="{7FA8CC0F-6BA6-FA4A-BBDA-AB98F4DD0C45}" type="presOf" srcId="{E0C0F482-1BDD-42E4-888F-3DC2A3973676}" destId="{FDE44939-6920-4878-A567-9D82F233C5E2}" srcOrd="0" destOrd="0" presId="urn:microsoft.com/office/officeart/2005/8/layout/list1"/>
    <dgm:cxn modelId="{1677C251-5EBD-E242-9EB6-099A42D440B9}" type="presOf" srcId="{0FC46F16-3138-4305-B586-1CD1C6F52F86}" destId="{67552230-20AC-4D81-9440-A3F51D2A874D}" srcOrd="0" destOrd="0" presId="urn:microsoft.com/office/officeart/2005/8/layout/list1"/>
    <dgm:cxn modelId="{4F3C0CF1-041D-4E22-9FCF-B1C1F71BFC52}" srcId="{7F913314-AA9D-47D7-9EE4-F5009E21AC72}" destId="{3E262B41-4F92-43DA-91FF-1332BA801D6D}" srcOrd="3" destOrd="0" parTransId="{6149581E-16F9-4FD1-BCB6-73ABDA4E57DC}" sibTransId="{3D085F71-61E6-46FC-8A90-CB079CB1D685}"/>
    <dgm:cxn modelId="{BCA81DFB-55ED-1A41-A90A-40BBD9DDDDBE}" type="presOf" srcId="{DABC3B10-DD50-49E4-AF4A-3836D1CC8C7C}" destId="{2B6D8DE9-444D-4B13-9C52-9C5E24462DE7}" srcOrd="0" destOrd="0" presId="urn:microsoft.com/office/officeart/2005/8/layout/list1"/>
    <dgm:cxn modelId="{573787BF-2BD3-BD4B-A078-14F8F99909E1}" type="presOf" srcId="{7F913314-AA9D-47D7-9EE4-F5009E21AC72}" destId="{D3F24664-DD31-4A67-B738-883A8B65A17F}" srcOrd="0" destOrd="0" presId="urn:microsoft.com/office/officeart/2005/8/layout/list1"/>
    <dgm:cxn modelId="{B1E5DE54-7C8A-4163-A4A0-104D2D22C67C}" srcId="{7F913314-AA9D-47D7-9EE4-F5009E21AC72}" destId="{1795443D-7280-4AFB-9C27-4AF075C07A27}" srcOrd="2" destOrd="0" parTransId="{B6C505CC-5415-495C-ABE0-F4F60B06C7E9}" sibTransId="{9F2F4535-81F1-48C7-98C4-7E188B0CE776}"/>
    <dgm:cxn modelId="{AD8999DF-96A2-BE40-A7E4-F5F04B7BB2D0}" type="presOf" srcId="{1795443D-7280-4AFB-9C27-4AF075C07A27}" destId="{889B6A67-FB9A-40B6-B2DD-B67C41488F83}" srcOrd="0" destOrd="0" presId="urn:microsoft.com/office/officeart/2005/8/layout/list1"/>
    <dgm:cxn modelId="{19A69D66-D6C2-D141-8A22-C35C043DB828}" type="presOf" srcId="{6B5C08AC-77F2-4167-B716-0699E553B42E}" destId="{5B6D08E8-938C-45E1-9205-E708BF265B40}" srcOrd="0" destOrd="0" presId="urn:microsoft.com/office/officeart/2005/8/layout/list1"/>
    <dgm:cxn modelId="{3FE43ACD-C2DF-BA47-A84D-F043CB19707B}" type="presParOf" srcId="{D3F24664-DD31-4A67-B738-883A8B65A17F}" destId="{A57CDC5B-3ABB-4CA7-B86F-CC875E1C6D40}" srcOrd="0" destOrd="0" presId="urn:microsoft.com/office/officeart/2005/8/layout/list1"/>
    <dgm:cxn modelId="{3214A89D-939D-454D-9EB9-A79687D356FE}" type="presParOf" srcId="{A57CDC5B-3ABB-4CA7-B86F-CC875E1C6D40}" destId="{D9226433-37EF-4DFC-9B8E-0901964C2A26}" srcOrd="0" destOrd="0" presId="urn:microsoft.com/office/officeart/2005/8/layout/list1"/>
    <dgm:cxn modelId="{92E7F4A6-FE18-1E45-9750-4ECA811E829A}" type="presParOf" srcId="{A57CDC5B-3ABB-4CA7-B86F-CC875E1C6D40}" destId="{3F23B594-A403-44F9-894C-A7E2BD1F9173}" srcOrd="1" destOrd="0" presId="urn:microsoft.com/office/officeart/2005/8/layout/list1"/>
    <dgm:cxn modelId="{56C2B2FB-39A6-D14E-A5D5-4A1EC4F6BB60}" type="presParOf" srcId="{D3F24664-DD31-4A67-B738-883A8B65A17F}" destId="{CC7C3CF9-4382-45E4-800E-3348BCB1ED6D}" srcOrd="1" destOrd="0" presId="urn:microsoft.com/office/officeart/2005/8/layout/list1"/>
    <dgm:cxn modelId="{43E6BE18-E98B-0047-83EE-9754D5A0F451}" type="presParOf" srcId="{D3F24664-DD31-4A67-B738-883A8B65A17F}" destId="{67552230-20AC-4D81-9440-A3F51D2A874D}" srcOrd="2" destOrd="0" presId="urn:microsoft.com/office/officeart/2005/8/layout/list1"/>
    <dgm:cxn modelId="{76917AA4-2438-8443-A6B1-B595F11AC825}" type="presParOf" srcId="{D3F24664-DD31-4A67-B738-883A8B65A17F}" destId="{D54B5135-19B6-4D41-83B9-068BD7CD6A20}" srcOrd="3" destOrd="0" presId="urn:microsoft.com/office/officeart/2005/8/layout/list1"/>
    <dgm:cxn modelId="{BF5CD55B-261D-4B4F-B5BB-A2A14C396E32}" type="presParOf" srcId="{D3F24664-DD31-4A67-B738-883A8B65A17F}" destId="{A46EA4FD-CA9D-4C0F-A94E-BFC361C3A015}" srcOrd="4" destOrd="0" presId="urn:microsoft.com/office/officeart/2005/8/layout/list1"/>
    <dgm:cxn modelId="{78307064-1EBE-0D49-A5C2-70A0E2CCFC41}" type="presParOf" srcId="{A46EA4FD-CA9D-4C0F-A94E-BFC361C3A015}" destId="{2B6D8DE9-444D-4B13-9C52-9C5E24462DE7}" srcOrd="0" destOrd="0" presId="urn:microsoft.com/office/officeart/2005/8/layout/list1"/>
    <dgm:cxn modelId="{0A9B0FB6-D1D5-FE45-AADC-5002D34C5C03}" type="presParOf" srcId="{A46EA4FD-CA9D-4C0F-A94E-BFC361C3A015}" destId="{BD55CA56-93B1-4205-A434-F7C1BC04A918}" srcOrd="1" destOrd="0" presId="urn:microsoft.com/office/officeart/2005/8/layout/list1"/>
    <dgm:cxn modelId="{711535AE-D4C1-4B4E-9B3F-03124C5CA4BD}" type="presParOf" srcId="{D3F24664-DD31-4A67-B738-883A8B65A17F}" destId="{209A1668-AE89-4F51-B24C-265025FAB92D}" srcOrd="5" destOrd="0" presId="urn:microsoft.com/office/officeart/2005/8/layout/list1"/>
    <dgm:cxn modelId="{8D9542DB-8D65-BC42-AFC5-49540A5CB800}" type="presParOf" srcId="{D3F24664-DD31-4A67-B738-883A8B65A17F}" destId="{5B6D08E8-938C-45E1-9205-E708BF265B40}" srcOrd="6" destOrd="0" presId="urn:microsoft.com/office/officeart/2005/8/layout/list1"/>
    <dgm:cxn modelId="{18CE9A36-B4A6-B74B-A6BE-5ECC52B0FDFF}" type="presParOf" srcId="{D3F24664-DD31-4A67-B738-883A8B65A17F}" destId="{C377A904-1CDB-467F-AC63-AB95A282274A}" srcOrd="7" destOrd="0" presId="urn:microsoft.com/office/officeart/2005/8/layout/list1"/>
    <dgm:cxn modelId="{96BACF7B-50A6-CE48-9DE8-4401E4ACA929}" type="presParOf" srcId="{D3F24664-DD31-4A67-B738-883A8B65A17F}" destId="{399C5F02-6B67-4479-9B2F-F88C0C6CD445}" srcOrd="8" destOrd="0" presId="urn:microsoft.com/office/officeart/2005/8/layout/list1"/>
    <dgm:cxn modelId="{2DC26223-E5A3-3B4F-9E1D-473FD4D0A3CF}" type="presParOf" srcId="{399C5F02-6B67-4479-9B2F-F88C0C6CD445}" destId="{889B6A67-FB9A-40B6-B2DD-B67C41488F83}" srcOrd="0" destOrd="0" presId="urn:microsoft.com/office/officeart/2005/8/layout/list1"/>
    <dgm:cxn modelId="{1EE923BC-68DA-EE4C-B0D4-F0E9FAFA3DED}" type="presParOf" srcId="{399C5F02-6B67-4479-9B2F-F88C0C6CD445}" destId="{C557D2EF-0377-4683-810D-B5006D362BB2}" srcOrd="1" destOrd="0" presId="urn:microsoft.com/office/officeart/2005/8/layout/list1"/>
    <dgm:cxn modelId="{CC8D23A3-FEB6-6F4A-B7D6-8E19F9E46D35}" type="presParOf" srcId="{D3F24664-DD31-4A67-B738-883A8B65A17F}" destId="{065DE3E6-AA96-4535-844F-F39E57E4376B}" srcOrd="9" destOrd="0" presId="urn:microsoft.com/office/officeart/2005/8/layout/list1"/>
    <dgm:cxn modelId="{CEE4B343-C8AC-1C4B-9673-6B603DBA0484}" type="presParOf" srcId="{D3F24664-DD31-4A67-B738-883A8B65A17F}" destId="{FDE44939-6920-4878-A567-9D82F233C5E2}" srcOrd="10" destOrd="0" presId="urn:microsoft.com/office/officeart/2005/8/layout/list1"/>
    <dgm:cxn modelId="{22C64FA8-2310-9F4A-BB73-6074CCF2AC94}" type="presParOf" srcId="{D3F24664-DD31-4A67-B738-883A8B65A17F}" destId="{AD56F71B-C803-4930-B45A-69AAED5CCDDB}" srcOrd="11" destOrd="0" presId="urn:microsoft.com/office/officeart/2005/8/layout/list1"/>
    <dgm:cxn modelId="{8DF86E3D-7CAE-D543-A62B-20CC9D6CBEF0}" type="presParOf" srcId="{D3F24664-DD31-4A67-B738-883A8B65A17F}" destId="{5CA01CA6-9272-493D-B4AE-8F577021755E}" srcOrd="12" destOrd="0" presId="urn:microsoft.com/office/officeart/2005/8/layout/list1"/>
    <dgm:cxn modelId="{4C6F6839-F317-8641-B52E-55E58CABBF73}" type="presParOf" srcId="{5CA01CA6-9272-493D-B4AE-8F577021755E}" destId="{210DD9BC-0944-46C3-991E-61229353FC68}" srcOrd="0" destOrd="0" presId="urn:microsoft.com/office/officeart/2005/8/layout/list1"/>
    <dgm:cxn modelId="{E4E60584-BDDD-E34B-9A2F-91D02FF5FA4B}" type="presParOf" srcId="{5CA01CA6-9272-493D-B4AE-8F577021755E}" destId="{CED6A9D1-3D01-448D-A5B8-18BC970DE66B}" srcOrd="1" destOrd="0" presId="urn:microsoft.com/office/officeart/2005/8/layout/list1"/>
    <dgm:cxn modelId="{203CBF87-3454-C84F-88D7-77DE5D91AD5F}" type="presParOf" srcId="{D3F24664-DD31-4A67-B738-883A8B65A17F}" destId="{1F52E7BA-0583-4C64-93DC-A71BA00C0977}" srcOrd="13" destOrd="0" presId="urn:microsoft.com/office/officeart/2005/8/layout/list1"/>
    <dgm:cxn modelId="{A6532164-949E-1B46-98FC-8A14DE452435}" type="presParOf" srcId="{D3F24664-DD31-4A67-B738-883A8B65A17F}" destId="{28033B55-C110-47B9-8649-778A4ADD36F8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E052111-80D9-432D-BDE3-29F0B8FAA26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27B723B-A914-47B8-A543-4192B1E1C3A6}">
      <dgm:prSet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GB" dirty="0" smtClean="0"/>
            <a:t>Find Social Networking compelling</a:t>
          </a:r>
          <a:endParaRPr lang="en-US" dirty="0"/>
        </a:p>
      </dgm:t>
    </dgm:pt>
    <dgm:pt modelId="{1511E1E0-EC45-48B3-8884-60DC3017EA5D}" type="parTrans" cxnId="{8C4E38EC-4A92-4F45-8D67-6FF950CEAFC0}">
      <dgm:prSet/>
      <dgm:spPr/>
      <dgm:t>
        <a:bodyPr/>
        <a:lstStyle/>
        <a:p>
          <a:endParaRPr lang="en-US"/>
        </a:p>
      </dgm:t>
    </dgm:pt>
    <dgm:pt modelId="{5A953295-C9C2-40A8-B81A-6B1CB7CF7776}" type="sibTrans" cxnId="{8C4E38EC-4A92-4F45-8D67-6FF950CEAFC0}">
      <dgm:prSet/>
      <dgm:spPr/>
      <dgm:t>
        <a:bodyPr/>
        <a:lstStyle/>
        <a:p>
          <a:endParaRPr lang="en-US"/>
        </a:p>
      </dgm:t>
    </dgm:pt>
    <dgm:pt modelId="{86C1C7D8-126A-40D1-B8D2-38CDFA435CAD}">
      <dgm:prSet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GB" dirty="0" smtClean="0"/>
            <a:t>Can build on prior 3D game schema</a:t>
          </a:r>
          <a:endParaRPr lang="en-US" dirty="0"/>
        </a:p>
      </dgm:t>
    </dgm:pt>
    <dgm:pt modelId="{F91458B9-412A-41B7-BDF5-C2C6C27BF039}" type="parTrans" cxnId="{F275D77D-83BB-4184-BAA9-8DB2B23635A7}">
      <dgm:prSet/>
      <dgm:spPr/>
      <dgm:t>
        <a:bodyPr/>
        <a:lstStyle/>
        <a:p>
          <a:endParaRPr lang="en-US"/>
        </a:p>
      </dgm:t>
    </dgm:pt>
    <dgm:pt modelId="{7617CFAB-6F0D-4D9E-9EB9-A9660FA435B0}" type="sibTrans" cxnId="{F275D77D-83BB-4184-BAA9-8DB2B23635A7}">
      <dgm:prSet/>
      <dgm:spPr/>
      <dgm:t>
        <a:bodyPr/>
        <a:lstStyle/>
        <a:p>
          <a:endParaRPr lang="en-US"/>
        </a:p>
      </dgm:t>
    </dgm:pt>
    <dgm:pt modelId="{C68743AE-448E-4FD1-B535-47688703105A}">
      <dgm:prSet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GB" dirty="0" smtClean="0"/>
            <a:t>Builds on knowledge of 'real world'</a:t>
          </a:r>
          <a:endParaRPr lang="en-US" dirty="0"/>
        </a:p>
      </dgm:t>
    </dgm:pt>
    <dgm:pt modelId="{B37CA916-B05F-41CB-8937-EBAE222279F2}" type="parTrans" cxnId="{070E8FFB-D129-4169-A3EA-59D8090621B2}">
      <dgm:prSet/>
      <dgm:spPr/>
      <dgm:t>
        <a:bodyPr/>
        <a:lstStyle/>
        <a:p>
          <a:endParaRPr lang="en-US"/>
        </a:p>
      </dgm:t>
    </dgm:pt>
    <dgm:pt modelId="{05F9B15E-9DA3-4BC1-BC29-291973B07215}" type="sibTrans" cxnId="{070E8FFB-D129-4169-A3EA-59D8090621B2}">
      <dgm:prSet/>
      <dgm:spPr/>
      <dgm:t>
        <a:bodyPr/>
        <a:lstStyle/>
        <a:p>
          <a:endParaRPr lang="en-US"/>
        </a:p>
      </dgm:t>
    </dgm:pt>
    <dgm:pt modelId="{8758AA62-EA03-4618-A4CA-A4B56EA5E99E}">
      <dgm:prSet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GB" dirty="0" smtClean="0"/>
            <a:t>Eases anxiety for inhibited individuals</a:t>
          </a:r>
          <a:endParaRPr lang="en-US" dirty="0"/>
        </a:p>
      </dgm:t>
    </dgm:pt>
    <dgm:pt modelId="{75C7C28F-D389-4953-858D-202E52FEE876}" type="parTrans" cxnId="{1B7C2797-8686-4197-B736-B85F96065FAD}">
      <dgm:prSet/>
      <dgm:spPr/>
      <dgm:t>
        <a:bodyPr/>
        <a:lstStyle/>
        <a:p>
          <a:endParaRPr lang="en-US"/>
        </a:p>
      </dgm:t>
    </dgm:pt>
    <dgm:pt modelId="{5A265C87-349B-492B-A7FF-1C1E8DE61FD8}" type="sibTrans" cxnId="{1B7C2797-8686-4197-B736-B85F96065FAD}">
      <dgm:prSet/>
      <dgm:spPr/>
      <dgm:t>
        <a:bodyPr/>
        <a:lstStyle/>
        <a:p>
          <a:endParaRPr lang="en-US"/>
        </a:p>
      </dgm:t>
    </dgm:pt>
    <dgm:pt modelId="{C1CBB546-63F9-4CBD-8625-C9E2EA61AD8F}">
      <dgm:prSet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GB" dirty="0" smtClean="0"/>
            <a:t>Persistent world state provides opportunity to exhibit creativity</a:t>
          </a:r>
          <a:endParaRPr lang="en-US" dirty="0"/>
        </a:p>
      </dgm:t>
    </dgm:pt>
    <dgm:pt modelId="{E735BF6C-77F0-46F4-92B9-1FEF6CA891DD}" type="parTrans" cxnId="{248EA946-85C2-4F7A-8302-1F0DD222FCA3}">
      <dgm:prSet/>
      <dgm:spPr/>
      <dgm:t>
        <a:bodyPr/>
        <a:lstStyle/>
        <a:p>
          <a:endParaRPr lang="en-US"/>
        </a:p>
      </dgm:t>
    </dgm:pt>
    <dgm:pt modelId="{1E9D23F4-DDCA-4938-9E30-FDBE6EEBF95A}" type="sibTrans" cxnId="{248EA946-85C2-4F7A-8302-1F0DD222FCA3}">
      <dgm:prSet/>
      <dgm:spPr/>
      <dgm:t>
        <a:bodyPr/>
        <a:lstStyle/>
        <a:p>
          <a:endParaRPr lang="en-US"/>
        </a:p>
      </dgm:t>
    </dgm:pt>
    <dgm:pt modelId="{4189A1A2-9BB0-4AEF-9EBE-CA78177CD30D}" type="pres">
      <dgm:prSet presAssocID="{8E052111-80D9-432D-BDE3-29F0B8FAA26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BE9139D-5A6A-451D-8E3C-F9FEF4C79FDF}" type="pres">
      <dgm:prSet presAssocID="{627B723B-A914-47B8-A543-4192B1E1C3A6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920855-50CD-4AD4-880B-9C1BD4B48D32}" type="pres">
      <dgm:prSet presAssocID="{5A953295-C9C2-40A8-B81A-6B1CB7CF7776}" presName="spacer" presStyleCnt="0"/>
      <dgm:spPr/>
    </dgm:pt>
    <dgm:pt modelId="{D8EFADA6-8041-4295-A3BA-B8031472D0EA}" type="pres">
      <dgm:prSet presAssocID="{86C1C7D8-126A-40D1-B8D2-38CDFA435CAD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71EF38-E9A9-4669-91D5-5A3DD1C3196B}" type="pres">
      <dgm:prSet presAssocID="{7617CFAB-6F0D-4D9E-9EB9-A9660FA435B0}" presName="spacer" presStyleCnt="0"/>
      <dgm:spPr/>
    </dgm:pt>
    <dgm:pt modelId="{62B6384E-E499-46AE-95F0-7348A6CE7D67}" type="pres">
      <dgm:prSet presAssocID="{C68743AE-448E-4FD1-B535-47688703105A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891423-0906-423E-AE9A-C89206E08750}" type="pres">
      <dgm:prSet presAssocID="{05F9B15E-9DA3-4BC1-BC29-291973B07215}" presName="spacer" presStyleCnt="0"/>
      <dgm:spPr/>
    </dgm:pt>
    <dgm:pt modelId="{16393226-F67F-45C2-AE2A-9209E6CEC4FA}" type="pres">
      <dgm:prSet presAssocID="{8758AA62-EA03-4618-A4CA-A4B56EA5E99E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7AF0FC-EF43-4513-9F3E-A12D5B2EB1D2}" type="pres">
      <dgm:prSet presAssocID="{5A265C87-349B-492B-A7FF-1C1E8DE61FD8}" presName="spacer" presStyleCnt="0"/>
      <dgm:spPr/>
    </dgm:pt>
    <dgm:pt modelId="{3CD435DC-FF43-45D8-9191-03A58431AAF2}" type="pres">
      <dgm:prSet presAssocID="{C1CBB546-63F9-4CBD-8625-C9E2EA61AD8F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275D77D-83BB-4184-BAA9-8DB2B23635A7}" srcId="{8E052111-80D9-432D-BDE3-29F0B8FAA269}" destId="{86C1C7D8-126A-40D1-B8D2-38CDFA435CAD}" srcOrd="1" destOrd="0" parTransId="{F91458B9-412A-41B7-BDF5-C2C6C27BF039}" sibTransId="{7617CFAB-6F0D-4D9E-9EB9-A9660FA435B0}"/>
    <dgm:cxn modelId="{9A135BC3-0C99-5C4A-9335-513A49C8B6AE}" type="presOf" srcId="{627B723B-A914-47B8-A543-4192B1E1C3A6}" destId="{1BE9139D-5A6A-451D-8E3C-F9FEF4C79FDF}" srcOrd="0" destOrd="0" presId="urn:microsoft.com/office/officeart/2005/8/layout/vList2"/>
    <dgm:cxn modelId="{114FB956-501D-1E44-BDD8-F1FED19318AC}" type="presOf" srcId="{C68743AE-448E-4FD1-B535-47688703105A}" destId="{62B6384E-E499-46AE-95F0-7348A6CE7D67}" srcOrd="0" destOrd="0" presId="urn:microsoft.com/office/officeart/2005/8/layout/vList2"/>
    <dgm:cxn modelId="{DB252E2C-00E9-4D4B-BEC1-32C0C582DEB9}" type="presOf" srcId="{C1CBB546-63F9-4CBD-8625-C9E2EA61AD8F}" destId="{3CD435DC-FF43-45D8-9191-03A58431AAF2}" srcOrd="0" destOrd="0" presId="urn:microsoft.com/office/officeart/2005/8/layout/vList2"/>
    <dgm:cxn modelId="{1B7C2797-8686-4197-B736-B85F96065FAD}" srcId="{8E052111-80D9-432D-BDE3-29F0B8FAA269}" destId="{8758AA62-EA03-4618-A4CA-A4B56EA5E99E}" srcOrd="3" destOrd="0" parTransId="{75C7C28F-D389-4953-858D-202E52FEE876}" sibTransId="{5A265C87-349B-492B-A7FF-1C1E8DE61FD8}"/>
    <dgm:cxn modelId="{248EA946-85C2-4F7A-8302-1F0DD222FCA3}" srcId="{8E052111-80D9-432D-BDE3-29F0B8FAA269}" destId="{C1CBB546-63F9-4CBD-8625-C9E2EA61AD8F}" srcOrd="4" destOrd="0" parTransId="{E735BF6C-77F0-46F4-92B9-1FEF6CA891DD}" sibTransId="{1E9D23F4-DDCA-4938-9E30-FDBE6EEBF95A}"/>
    <dgm:cxn modelId="{8C4E38EC-4A92-4F45-8D67-6FF950CEAFC0}" srcId="{8E052111-80D9-432D-BDE3-29F0B8FAA269}" destId="{627B723B-A914-47B8-A543-4192B1E1C3A6}" srcOrd="0" destOrd="0" parTransId="{1511E1E0-EC45-48B3-8884-60DC3017EA5D}" sibTransId="{5A953295-C9C2-40A8-B81A-6B1CB7CF7776}"/>
    <dgm:cxn modelId="{070E8FFB-D129-4169-A3EA-59D8090621B2}" srcId="{8E052111-80D9-432D-BDE3-29F0B8FAA269}" destId="{C68743AE-448E-4FD1-B535-47688703105A}" srcOrd="2" destOrd="0" parTransId="{B37CA916-B05F-41CB-8937-EBAE222279F2}" sibTransId="{05F9B15E-9DA3-4BC1-BC29-291973B07215}"/>
    <dgm:cxn modelId="{BF51C193-6952-1E43-A31A-96445C1C50EA}" type="presOf" srcId="{86C1C7D8-126A-40D1-B8D2-38CDFA435CAD}" destId="{D8EFADA6-8041-4295-A3BA-B8031472D0EA}" srcOrd="0" destOrd="0" presId="urn:microsoft.com/office/officeart/2005/8/layout/vList2"/>
    <dgm:cxn modelId="{922224A1-FFD5-A944-974D-AD0C4DE8EFD1}" type="presOf" srcId="{8758AA62-EA03-4618-A4CA-A4B56EA5E99E}" destId="{16393226-F67F-45C2-AE2A-9209E6CEC4FA}" srcOrd="0" destOrd="0" presId="urn:microsoft.com/office/officeart/2005/8/layout/vList2"/>
    <dgm:cxn modelId="{F0B508FF-07DA-F941-AFE0-3A29D617192A}" type="presOf" srcId="{8E052111-80D9-432D-BDE3-29F0B8FAA269}" destId="{4189A1A2-9BB0-4AEF-9EBE-CA78177CD30D}" srcOrd="0" destOrd="0" presId="urn:microsoft.com/office/officeart/2005/8/layout/vList2"/>
    <dgm:cxn modelId="{C1CF3633-CB92-124F-8642-4BFFCFE731A1}" type="presParOf" srcId="{4189A1A2-9BB0-4AEF-9EBE-CA78177CD30D}" destId="{1BE9139D-5A6A-451D-8E3C-F9FEF4C79FDF}" srcOrd="0" destOrd="0" presId="urn:microsoft.com/office/officeart/2005/8/layout/vList2"/>
    <dgm:cxn modelId="{D814A85A-AB78-9A46-88F5-2B2CDCA76625}" type="presParOf" srcId="{4189A1A2-9BB0-4AEF-9EBE-CA78177CD30D}" destId="{66920855-50CD-4AD4-880B-9C1BD4B48D32}" srcOrd="1" destOrd="0" presId="urn:microsoft.com/office/officeart/2005/8/layout/vList2"/>
    <dgm:cxn modelId="{018292B1-9084-4642-80DF-F450F4A18CDB}" type="presParOf" srcId="{4189A1A2-9BB0-4AEF-9EBE-CA78177CD30D}" destId="{D8EFADA6-8041-4295-A3BA-B8031472D0EA}" srcOrd="2" destOrd="0" presId="urn:microsoft.com/office/officeart/2005/8/layout/vList2"/>
    <dgm:cxn modelId="{EFD13415-3B08-B14C-8407-49CA0AB0D8E6}" type="presParOf" srcId="{4189A1A2-9BB0-4AEF-9EBE-CA78177CD30D}" destId="{0F71EF38-E9A9-4669-91D5-5A3DD1C3196B}" srcOrd="3" destOrd="0" presId="urn:microsoft.com/office/officeart/2005/8/layout/vList2"/>
    <dgm:cxn modelId="{9DAC156B-E4BF-FC48-844D-A6D185F7A4ED}" type="presParOf" srcId="{4189A1A2-9BB0-4AEF-9EBE-CA78177CD30D}" destId="{62B6384E-E499-46AE-95F0-7348A6CE7D67}" srcOrd="4" destOrd="0" presId="urn:microsoft.com/office/officeart/2005/8/layout/vList2"/>
    <dgm:cxn modelId="{B73D890B-E2A6-9A4D-A103-87CC64D693CF}" type="presParOf" srcId="{4189A1A2-9BB0-4AEF-9EBE-CA78177CD30D}" destId="{1C891423-0906-423E-AE9A-C89206E08750}" srcOrd="5" destOrd="0" presId="urn:microsoft.com/office/officeart/2005/8/layout/vList2"/>
    <dgm:cxn modelId="{634EF023-ACE9-FF4E-890B-18CD768DF40A}" type="presParOf" srcId="{4189A1A2-9BB0-4AEF-9EBE-CA78177CD30D}" destId="{16393226-F67F-45C2-AE2A-9209E6CEC4FA}" srcOrd="6" destOrd="0" presId="urn:microsoft.com/office/officeart/2005/8/layout/vList2"/>
    <dgm:cxn modelId="{3689139E-5E34-1A4E-A502-44C5E736D891}" type="presParOf" srcId="{4189A1A2-9BB0-4AEF-9EBE-CA78177CD30D}" destId="{097AF0FC-EF43-4513-9F3E-A12D5B2EB1D2}" srcOrd="7" destOrd="0" presId="urn:microsoft.com/office/officeart/2005/8/layout/vList2"/>
    <dgm:cxn modelId="{2EEF4B74-F0A1-2B40-B845-0533BEFDEFE8}" type="presParOf" srcId="{4189A1A2-9BB0-4AEF-9EBE-CA78177CD30D}" destId="{3CD435DC-FF43-45D8-9191-03A58431AAF2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451F42E-7FA1-4F10-ADC6-4D866889D499}" type="doc">
      <dgm:prSet loTypeId="urn:microsoft.com/office/officeart/2005/8/layout/pyramid2" loCatId="pyramid" qsTypeId="urn:microsoft.com/office/officeart/2005/8/quickstyle/3d7" qsCatId="3D" csTypeId="urn:microsoft.com/office/officeart/2005/8/colors/accent3_3" csCatId="accent3" phldr="1"/>
      <dgm:spPr/>
      <dgm:t>
        <a:bodyPr/>
        <a:lstStyle/>
        <a:p>
          <a:endParaRPr lang="en-US"/>
        </a:p>
      </dgm:t>
    </dgm:pt>
    <dgm:pt modelId="{62F0288F-968C-4881-97E3-B6F94A22DBEC}">
      <dgm:prSet custT="1"/>
      <dgm:spPr/>
      <dgm:t>
        <a:bodyPr/>
        <a:lstStyle/>
        <a:p>
          <a:pPr algn="l" rtl="0"/>
          <a:r>
            <a:rPr lang="en-GB" sz="2400" b="0" dirty="0" smtClean="0"/>
            <a:t>Encourages diversity and global interaction</a:t>
          </a:r>
          <a:endParaRPr lang="en-US" sz="2400" b="0" dirty="0"/>
        </a:p>
      </dgm:t>
    </dgm:pt>
    <dgm:pt modelId="{3FA66E62-E01D-4D31-8308-1298105D9810}" type="parTrans" cxnId="{B1E64B00-312B-4C83-A0AF-3D2E11EC8760}">
      <dgm:prSet/>
      <dgm:spPr/>
      <dgm:t>
        <a:bodyPr/>
        <a:lstStyle/>
        <a:p>
          <a:endParaRPr lang="en-US" sz="2800" b="1"/>
        </a:p>
      </dgm:t>
    </dgm:pt>
    <dgm:pt modelId="{BE4A56B4-C493-4FB6-B840-EC547877F7FB}" type="sibTrans" cxnId="{B1E64B00-312B-4C83-A0AF-3D2E11EC8760}">
      <dgm:prSet/>
      <dgm:spPr/>
      <dgm:t>
        <a:bodyPr/>
        <a:lstStyle/>
        <a:p>
          <a:endParaRPr lang="en-US" sz="2800" b="1"/>
        </a:p>
      </dgm:t>
    </dgm:pt>
    <dgm:pt modelId="{DDCB3030-7CEE-4F6F-BED8-8A997D82F085}">
      <dgm:prSet custT="1"/>
      <dgm:spPr/>
      <dgm:t>
        <a:bodyPr/>
        <a:lstStyle/>
        <a:p>
          <a:pPr algn="l" rtl="0"/>
          <a:r>
            <a:rPr lang="en-GB" sz="2400" b="0" dirty="0" smtClean="0"/>
            <a:t>Convergent Media create substantial stimuli that are appealing to students</a:t>
          </a:r>
          <a:endParaRPr lang="en-US" sz="2400" b="0" dirty="0"/>
        </a:p>
      </dgm:t>
    </dgm:pt>
    <dgm:pt modelId="{C0DC8959-284C-4A3F-9BCD-D512C55B7AE9}" type="parTrans" cxnId="{98DC691E-2228-4CBC-A995-6A0789A41F55}">
      <dgm:prSet/>
      <dgm:spPr/>
      <dgm:t>
        <a:bodyPr/>
        <a:lstStyle/>
        <a:p>
          <a:endParaRPr lang="en-US" sz="2800" b="1"/>
        </a:p>
      </dgm:t>
    </dgm:pt>
    <dgm:pt modelId="{49866987-8FC7-4A12-B624-91610E8991DB}" type="sibTrans" cxnId="{98DC691E-2228-4CBC-A995-6A0789A41F55}">
      <dgm:prSet/>
      <dgm:spPr/>
      <dgm:t>
        <a:bodyPr/>
        <a:lstStyle/>
        <a:p>
          <a:endParaRPr lang="en-US" sz="2800" b="1"/>
        </a:p>
      </dgm:t>
    </dgm:pt>
    <dgm:pt modelId="{3C7DA427-FC00-4BCA-ABF2-33CF2141E3AC}">
      <dgm:prSet custT="1"/>
      <dgm:spPr/>
      <dgm:t>
        <a:bodyPr/>
        <a:lstStyle/>
        <a:p>
          <a:pPr algn="l" rtl="0"/>
          <a:r>
            <a:rPr lang="en-GB" sz="2400" b="0" dirty="0" smtClean="0"/>
            <a:t>Facilitates the generation of powerful communities of specialists</a:t>
          </a:r>
          <a:endParaRPr lang="en-US" sz="2400" b="0" dirty="0"/>
        </a:p>
      </dgm:t>
    </dgm:pt>
    <dgm:pt modelId="{D2760CF4-87B2-439F-9146-4042AD8D777D}" type="parTrans" cxnId="{8AD54FCE-7757-404D-989B-927E4F3D16FE}">
      <dgm:prSet/>
      <dgm:spPr/>
      <dgm:t>
        <a:bodyPr/>
        <a:lstStyle/>
        <a:p>
          <a:endParaRPr lang="en-US" sz="2800" b="1"/>
        </a:p>
      </dgm:t>
    </dgm:pt>
    <dgm:pt modelId="{C02AD033-22CC-46EE-9F3B-34B9A9A844E2}" type="sibTrans" cxnId="{8AD54FCE-7757-404D-989B-927E4F3D16FE}">
      <dgm:prSet/>
      <dgm:spPr/>
      <dgm:t>
        <a:bodyPr/>
        <a:lstStyle/>
        <a:p>
          <a:endParaRPr lang="en-US" sz="2800" b="1"/>
        </a:p>
      </dgm:t>
    </dgm:pt>
    <dgm:pt modelId="{38FCD172-2406-414A-9D65-646EA5044EFC}">
      <dgm:prSet custT="1"/>
      <dgm:spPr/>
      <dgm:t>
        <a:bodyPr/>
        <a:lstStyle/>
        <a:p>
          <a:pPr algn="l" rtl="0"/>
          <a:r>
            <a:rPr lang="en-GB" sz="2400" b="0" dirty="0" smtClean="0"/>
            <a:t>Enables - student as teacher model of knowledge dissemination</a:t>
          </a:r>
          <a:endParaRPr lang="en-US" sz="2400" b="0" dirty="0"/>
        </a:p>
      </dgm:t>
    </dgm:pt>
    <dgm:pt modelId="{D9B62794-F961-4C10-BA32-950F6439E8E9}" type="parTrans" cxnId="{F49DFC17-8903-4BFB-B520-33B490B34372}">
      <dgm:prSet/>
      <dgm:spPr/>
      <dgm:t>
        <a:bodyPr/>
        <a:lstStyle/>
        <a:p>
          <a:endParaRPr lang="en-US" sz="2800" b="1"/>
        </a:p>
      </dgm:t>
    </dgm:pt>
    <dgm:pt modelId="{6DD9784B-3523-4F95-8557-3A594DBD1A4A}" type="sibTrans" cxnId="{F49DFC17-8903-4BFB-B520-33B490B34372}">
      <dgm:prSet/>
      <dgm:spPr/>
      <dgm:t>
        <a:bodyPr/>
        <a:lstStyle/>
        <a:p>
          <a:endParaRPr lang="en-US" sz="2800" b="1"/>
        </a:p>
      </dgm:t>
    </dgm:pt>
    <dgm:pt modelId="{0C3DE851-9402-4762-8956-B6E6180D32EC}" type="pres">
      <dgm:prSet presAssocID="{F451F42E-7FA1-4F10-ADC6-4D866889D499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69C82D2F-5558-4007-9D10-D4D3474AFF38}" type="pres">
      <dgm:prSet presAssocID="{F451F42E-7FA1-4F10-ADC6-4D866889D499}" presName="pyramid" presStyleLbl="node1" presStyleIdx="0" presStyleCnt="1"/>
      <dgm:spPr/>
    </dgm:pt>
    <dgm:pt modelId="{19865D97-79E9-42EB-BDBA-2FC48934BE7B}" type="pres">
      <dgm:prSet presAssocID="{F451F42E-7FA1-4F10-ADC6-4D866889D499}" presName="theList" presStyleCnt="0"/>
      <dgm:spPr/>
    </dgm:pt>
    <dgm:pt modelId="{7A9B208C-4BF7-4DCE-A110-A33E37FA9D69}" type="pres">
      <dgm:prSet presAssocID="{62F0288F-968C-4881-97E3-B6F94A22DBEC}" presName="aNode" presStyleLbl="fgAcc1" presStyleIdx="0" presStyleCnt="4" custScaleX="21816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71AE78-E5AF-431D-801F-4B25E9FE7701}" type="pres">
      <dgm:prSet presAssocID="{62F0288F-968C-4881-97E3-B6F94A22DBEC}" presName="aSpace" presStyleCnt="0"/>
      <dgm:spPr/>
    </dgm:pt>
    <dgm:pt modelId="{AC47D2E6-7E88-4B3F-9BED-C93CA615E1DD}" type="pres">
      <dgm:prSet presAssocID="{DDCB3030-7CEE-4F6F-BED8-8A997D82F085}" presName="aNode" presStyleLbl="fgAcc1" presStyleIdx="1" presStyleCnt="4" custScaleX="21816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C4A8F7-C79A-47BF-8DC6-EF9DAA50E2FC}" type="pres">
      <dgm:prSet presAssocID="{DDCB3030-7CEE-4F6F-BED8-8A997D82F085}" presName="aSpace" presStyleCnt="0"/>
      <dgm:spPr/>
    </dgm:pt>
    <dgm:pt modelId="{3407F3F7-2B31-4A44-9899-38F696F838DF}" type="pres">
      <dgm:prSet presAssocID="{3C7DA427-FC00-4BCA-ABF2-33CF2141E3AC}" presName="aNode" presStyleLbl="fgAcc1" presStyleIdx="2" presStyleCnt="4" custScaleX="21816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AC03CA-1FA5-4DF9-811F-E0C886B5B613}" type="pres">
      <dgm:prSet presAssocID="{3C7DA427-FC00-4BCA-ABF2-33CF2141E3AC}" presName="aSpace" presStyleCnt="0"/>
      <dgm:spPr/>
    </dgm:pt>
    <dgm:pt modelId="{D4F0F2E5-7231-4233-9C07-43E7604F4FE5}" type="pres">
      <dgm:prSet presAssocID="{38FCD172-2406-414A-9D65-646EA5044EFC}" presName="aNode" presStyleLbl="fgAcc1" presStyleIdx="3" presStyleCnt="4" custScaleX="21816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B7A332-74E9-47FD-81F6-720705B4D92A}" type="pres">
      <dgm:prSet presAssocID="{38FCD172-2406-414A-9D65-646EA5044EFC}" presName="aSpace" presStyleCnt="0"/>
      <dgm:spPr/>
    </dgm:pt>
  </dgm:ptLst>
  <dgm:cxnLst>
    <dgm:cxn modelId="{98DC691E-2228-4CBC-A995-6A0789A41F55}" srcId="{F451F42E-7FA1-4F10-ADC6-4D866889D499}" destId="{DDCB3030-7CEE-4F6F-BED8-8A997D82F085}" srcOrd="1" destOrd="0" parTransId="{C0DC8959-284C-4A3F-9BCD-D512C55B7AE9}" sibTransId="{49866987-8FC7-4A12-B624-91610E8991DB}"/>
    <dgm:cxn modelId="{F49DFC17-8903-4BFB-B520-33B490B34372}" srcId="{F451F42E-7FA1-4F10-ADC6-4D866889D499}" destId="{38FCD172-2406-414A-9D65-646EA5044EFC}" srcOrd="3" destOrd="0" parTransId="{D9B62794-F961-4C10-BA32-950F6439E8E9}" sibTransId="{6DD9784B-3523-4F95-8557-3A594DBD1A4A}"/>
    <dgm:cxn modelId="{E3BA2751-8E1F-7B4C-BE8F-45AAC6BE1065}" type="presOf" srcId="{3C7DA427-FC00-4BCA-ABF2-33CF2141E3AC}" destId="{3407F3F7-2B31-4A44-9899-38F696F838DF}" srcOrd="0" destOrd="0" presId="urn:microsoft.com/office/officeart/2005/8/layout/pyramid2"/>
    <dgm:cxn modelId="{04BDA934-1726-294C-863F-169634640417}" type="presOf" srcId="{62F0288F-968C-4881-97E3-B6F94A22DBEC}" destId="{7A9B208C-4BF7-4DCE-A110-A33E37FA9D69}" srcOrd="0" destOrd="0" presId="urn:microsoft.com/office/officeart/2005/8/layout/pyramid2"/>
    <dgm:cxn modelId="{8AD54FCE-7757-404D-989B-927E4F3D16FE}" srcId="{F451F42E-7FA1-4F10-ADC6-4D866889D499}" destId="{3C7DA427-FC00-4BCA-ABF2-33CF2141E3AC}" srcOrd="2" destOrd="0" parTransId="{D2760CF4-87B2-439F-9146-4042AD8D777D}" sibTransId="{C02AD033-22CC-46EE-9F3B-34B9A9A844E2}"/>
    <dgm:cxn modelId="{FF1E37C1-9C7F-314C-B384-A36EC17A9B6D}" type="presOf" srcId="{F451F42E-7FA1-4F10-ADC6-4D866889D499}" destId="{0C3DE851-9402-4762-8956-B6E6180D32EC}" srcOrd="0" destOrd="0" presId="urn:microsoft.com/office/officeart/2005/8/layout/pyramid2"/>
    <dgm:cxn modelId="{54CAA565-080B-3E44-8B19-64CE1F06B5C7}" type="presOf" srcId="{38FCD172-2406-414A-9D65-646EA5044EFC}" destId="{D4F0F2E5-7231-4233-9C07-43E7604F4FE5}" srcOrd="0" destOrd="0" presId="urn:microsoft.com/office/officeart/2005/8/layout/pyramid2"/>
    <dgm:cxn modelId="{F61C3EFF-1372-4F41-BF40-4C7BE0FCF9D9}" type="presOf" srcId="{DDCB3030-7CEE-4F6F-BED8-8A997D82F085}" destId="{AC47D2E6-7E88-4B3F-9BED-C93CA615E1DD}" srcOrd="0" destOrd="0" presId="urn:microsoft.com/office/officeart/2005/8/layout/pyramid2"/>
    <dgm:cxn modelId="{B1E64B00-312B-4C83-A0AF-3D2E11EC8760}" srcId="{F451F42E-7FA1-4F10-ADC6-4D866889D499}" destId="{62F0288F-968C-4881-97E3-B6F94A22DBEC}" srcOrd="0" destOrd="0" parTransId="{3FA66E62-E01D-4D31-8308-1298105D9810}" sibTransId="{BE4A56B4-C493-4FB6-B840-EC547877F7FB}"/>
    <dgm:cxn modelId="{4EABD262-6D32-004E-9D7F-EA4C7D77A60D}" type="presParOf" srcId="{0C3DE851-9402-4762-8956-B6E6180D32EC}" destId="{69C82D2F-5558-4007-9D10-D4D3474AFF38}" srcOrd="0" destOrd="0" presId="urn:microsoft.com/office/officeart/2005/8/layout/pyramid2"/>
    <dgm:cxn modelId="{2BEB1D28-E496-5944-B783-310A7F420A12}" type="presParOf" srcId="{0C3DE851-9402-4762-8956-B6E6180D32EC}" destId="{19865D97-79E9-42EB-BDBA-2FC48934BE7B}" srcOrd="1" destOrd="0" presId="urn:microsoft.com/office/officeart/2005/8/layout/pyramid2"/>
    <dgm:cxn modelId="{6C1F8A94-6578-DF4E-9755-CA18637B79E0}" type="presParOf" srcId="{19865D97-79E9-42EB-BDBA-2FC48934BE7B}" destId="{7A9B208C-4BF7-4DCE-A110-A33E37FA9D69}" srcOrd="0" destOrd="0" presId="urn:microsoft.com/office/officeart/2005/8/layout/pyramid2"/>
    <dgm:cxn modelId="{DED49D23-A2E5-2F48-BB45-906240B796DB}" type="presParOf" srcId="{19865D97-79E9-42EB-BDBA-2FC48934BE7B}" destId="{A871AE78-E5AF-431D-801F-4B25E9FE7701}" srcOrd="1" destOrd="0" presId="urn:microsoft.com/office/officeart/2005/8/layout/pyramid2"/>
    <dgm:cxn modelId="{61D9F8C8-A0D6-A54C-87FC-417EFC6E6F98}" type="presParOf" srcId="{19865D97-79E9-42EB-BDBA-2FC48934BE7B}" destId="{AC47D2E6-7E88-4B3F-9BED-C93CA615E1DD}" srcOrd="2" destOrd="0" presId="urn:microsoft.com/office/officeart/2005/8/layout/pyramid2"/>
    <dgm:cxn modelId="{DEB3A4C6-99D1-1041-BF0A-B0299F6A6758}" type="presParOf" srcId="{19865D97-79E9-42EB-BDBA-2FC48934BE7B}" destId="{6CC4A8F7-C79A-47BF-8DC6-EF9DAA50E2FC}" srcOrd="3" destOrd="0" presId="urn:microsoft.com/office/officeart/2005/8/layout/pyramid2"/>
    <dgm:cxn modelId="{0DA741B5-843B-994E-ABAF-7F7EB5C4FAF8}" type="presParOf" srcId="{19865D97-79E9-42EB-BDBA-2FC48934BE7B}" destId="{3407F3F7-2B31-4A44-9899-38F696F838DF}" srcOrd="4" destOrd="0" presId="urn:microsoft.com/office/officeart/2005/8/layout/pyramid2"/>
    <dgm:cxn modelId="{F5B8FE21-45B1-F646-AB19-A1E6FC45E6E4}" type="presParOf" srcId="{19865D97-79E9-42EB-BDBA-2FC48934BE7B}" destId="{E0AC03CA-1FA5-4DF9-811F-E0C886B5B613}" srcOrd="5" destOrd="0" presId="urn:microsoft.com/office/officeart/2005/8/layout/pyramid2"/>
    <dgm:cxn modelId="{E4A28471-C640-8148-AF16-E760CCCDB448}" type="presParOf" srcId="{19865D97-79E9-42EB-BDBA-2FC48934BE7B}" destId="{D4F0F2E5-7231-4233-9C07-43E7604F4FE5}" srcOrd="6" destOrd="0" presId="urn:microsoft.com/office/officeart/2005/8/layout/pyramid2"/>
    <dgm:cxn modelId="{C44DBFA4-5085-FD47-BFE3-C6F23A197386}" type="presParOf" srcId="{19865D97-79E9-42EB-BDBA-2FC48934BE7B}" destId="{1EB7A332-74E9-47FD-81F6-720705B4D92A}" srcOrd="7" destOrd="0" presId="urn:microsoft.com/office/officeart/2005/8/layout/pyramid2"/>
  </dgm:cxnLst>
  <dgm:bg>
    <a:effectLst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B38399B-5F0A-42C8-BBD6-11F9C5C46ADE}" type="doc">
      <dgm:prSet loTypeId="urn:microsoft.com/office/officeart/2005/8/layout/hList2#1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A0732452-E22A-494E-A462-49D0198EFC5B}">
      <dgm:prSet/>
      <dgm:spPr/>
      <dgm:t>
        <a:bodyPr/>
        <a:lstStyle/>
        <a:p>
          <a:pPr rtl="0"/>
          <a:r>
            <a:rPr lang="en-GB" dirty="0" smtClean="0"/>
            <a:t>Create</a:t>
          </a:r>
          <a:endParaRPr lang="en-US" dirty="0"/>
        </a:p>
      </dgm:t>
    </dgm:pt>
    <dgm:pt modelId="{913056A2-6033-4B4B-A368-123FA42517D0}" type="parTrans" cxnId="{C3283CEE-F98D-4270-BD0F-51D49C7CB000}">
      <dgm:prSet/>
      <dgm:spPr/>
      <dgm:t>
        <a:bodyPr/>
        <a:lstStyle/>
        <a:p>
          <a:endParaRPr lang="en-US"/>
        </a:p>
      </dgm:t>
    </dgm:pt>
    <dgm:pt modelId="{B06428D1-2DCC-43CD-B704-5AE555CFC2F3}" type="sibTrans" cxnId="{C3283CEE-F98D-4270-BD0F-51D49C7CB000}">
      <dgm:prSet/>
      <dgm:spPr/>
      <dgm:t>
        <a:bodyPr/>
        <a:lstStyle/>
        <a:p>
          <a:endParaRPr lang="en-US"/>
        </a:p>
      </dgm:t>
    </dgm:pt>
    <dgm:pt modelId="{D665C077-9D4D-495B-914F-7A2237D2DA3E}">
      <dgm:prSet/>
      <dgm:spPr/>
      <dgm:t>
        <a:bodyPr/>
        <a:lstStyle/>
        <a:p>
          <a:pPr rtl="0"/>
          <a:r>
            <a:rPr lang="en-GB" dirty="0" smtClean="0"/>
            <a:t>Allows the students to better comprehend 3D space</a:t>
          </a:r>
          <a:endParaRPr lang="en-US" dirty="0"/>
        </a:p>
      </dgm:t>
    </dgm:pt>
    <dgm:pt modelId="{9A66D6B2-B23E-412D-B58E-3B18259F36FE}" type="parTrans" cxnId="{7E8EE72B-539D-4F8B-ADAC-FC51D9038BBD}">
      <dgm:prSet/>
      <dgm:spPr/>
      <dgm:t>
        <a:bodyPr/>
        <a:lstStyle/>
        <a:p>
          <a:endParaRPr lang="en-US"/>
        </a:p>
      </dgm:t>
    </dgm:pt>
    <dgm:pt modelId="{7B8FF29F-B05E-41B3-954C-1F89473BA1E6}" type="sibTrans" cxnId="{7E8EE72B-539D-4F8B-ADAC-FC51D9038BBD}">
      <dgm:prSet/>
      <dgm:spPr/>
      <dgm:t>
        <a:bodyPr/>
        <a:lstStyle/>
        <a:p>
          <a:endParaRPr lang="en-US"/>
        </a:p>
      </dgm:t>
    </dgm:pt>
    <dgm:pt modelId="{A721C9B9-EEA1-4C6C-AB84-BDC139D9E768}">
      <dgm:prSet/>
      <dgm:spPr/>
      <dgm:t>
        <a:bodyPr/>
        <a:lstStyle/>
        <a:p>
          <a:pPr rtl="0"/>
          <a:r>
            <a:rPr lang="en-GB" dirty="0" smtClean="0"/>
            <a:t>Allows students to explore models in a more kinetic way – create models with simulated physical processes etc.</a:t>
          </a:r>
          <a:endParaRPr lang="en-US" dirty="0"/>
        </a:p>
      </dgm:t>
    </dgm:pt>
    <dgm:pt modelId="{A4D6F236-B93D-4890-9493-06BE384AEF7C}" type="parTrans" cxnId="{842C1817-042D-4D5C-9FFA-017F66B2ABE2}">
      <dgm:prSet/>
      <dgm:spPr/>
      <dgm:t>
        <a:bodyPr/>
        <a:lstStyle/>
        <a:p>
          <a:endParaRPr lang="en-US"/>
        </a:p>
      </dgm:t>
    </dgm:pt>
    <dgm:pt modelId="{8EA575FA-C524-4F4F-A338-0901ADC657F4}" type="sibTrans" cxnId="{842C1817-042D-4D5C-9FFA-017F66B2ABE2}">
      <dgm:prSet/>
      <dgm:spPr/>
      <dgm:t>
        <a:bodyPr/>
        <a:lstStyle/>
        <a:p>
          <a:endParaRPr lang="en-US"/>
        </a:p>
      </dgm:t>
    </dgm:pt>
    <dgm:pt modelId="{D6A9EE5E-A2DC-4222-BA2B-3C1C8D3F0085}">
      <dgm:prSet/>
      <dgm:spPr/>
      <dgm:t>
        <a:bodyPr/>
        <a:lstStyle/>
        <a:p>
          <a:pPr rtl="0"/>
          <a:r>
            <a:rPr lang="en-GB" dirty="0" smtClean="0"/>
            <a:t>A shared 3D space can facilitate a variety of problem solving experiences</a:t>
          </a:r>
          <a:endParaRPr lang="en-US" dirty="0"/>
        </a:p>
      </dgm:t>
    </dgm:pt>
    <dgm:pt modelId="{0731821C-C928-4352-8478-F670CA4F518F}" type="parTrans" cxnId="{4A22BA72-00E3-4DC5-BB0D-009920798FF0}">
      <dgm:prSet/>
      <dgm:spPr/>
      <dgm:t>
        <a:bodyPr/>
        <a:lstStyle/>
        <a:p>
          <a:endParaRPr lang="en-US"/>
        </a:p>
      </dgm:t>
    </dgm:pt>
    <dgm:pt modelId="{0832EAA3-FFB4-4B0F-8469-94B70B6098DB}" type="sibTrans" cxnId="{4A22BA72-00E3-4DC5-BB0D-009920798FF0}">
      <dgm:prSet/>
      <dgm:spPr/>
      <dgm:t>
        <a:bodyPr/>
        <a:lstStyle/>
        <a:p>
          <a:endParaRPr lang="en-US"/>
        </a:p>
      </dgm:t>
    </dgm:pt>
    <dgm:pt modelId="{F05CB8F8-E7AC-482A-B708-75F014CEE897}" type="pres">
      <dgm:prSet presAssocID="{3B38399B-5F0A-42C8-BBD6-11F9C5C46ADE}" presName="linearFlow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315ECA95-3B38-4500-B846-B76AFB62D1CE}" type="pres">
      <dgm:prSet presAssocID="{A0732452-E22A-494E-A462-49D0198EFC5B}" presName="compositeNode" presStyleCnt="0">
        <dgm:presLayoutVars>
          <dgm:bulletEnabled val="1"/>
        </dgm:presLayoutVars>
      </dgm:prSet>
      <dgm:spPr/>
    </dgm:pt>
    <dgm:pt modelId="{2991436B-46B9-4A86-A544-61F3F5D4A63D}" type="pres">
      <dgm:prSet presAssocID="{A0732452-E22A-494E-A462-49D0198EFC5B}" presName="image" presStyleLbl="fgImgPlace1" presStyleIdx="0" presStyleCnt="1" custFlipVert="0" custFlipHor="0"/>
      <dgm:spPr>
        <a:blipFill rotWithShape="0">
          <a:blip xmlns:r="http://schemas.openxmlformats.org/officeDocument/2006/relationships" r:embed="rId1"/>
          <a:stretch>
            <a:fillRect/>
          </a:stretch>
        </a:blipFill>
        <a:ln w="0">
          <a:noFill/>
        </a:ln>
      </dgm:spPr>
    </dgm:pt>
    <dgm:pt modelId="{3DF032B2-89FA-44E5-9A16-BE510A605481}" type="pres">
      <dgm:prSet presAssocID="{A0732452-E22A-494E-A462-49D0198EFC5B}" presName="child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E23F20-5FF8-4B5A-9CC9-178C5FBC9E83}" type="pres">
      <dgm:prSet presAssocID="{A0732452-E22A-494E-A462-49D0198EFC5B}" presName="parentNode" presStyleLbl="revTx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39BF421-B6DA-564C-A004-443385720DDB}" type="presOf" srcId="{D6A9EE5E-A2DC-4222-BA2B-3C1C8D3F0085}" destId="{3DF032B2-89FA-44E5-9A16-BE510A605481}" srcOrd="0" destOrd="2" presId="urn:microsoft.com/office/officeart/2005/8/layout/hList2#1"/>
    <dgm:cxn modelId="{4A22BA72-00E3-4DC5-BB0D-009920798FF0}" srcId="{A0732452-E22A-494E-A462-49D0198EFC5B}" destId="{D6A9EE5E-A2DC-4222-BA2B-3C1C8D3F0085}" srcOrd="2" destOrd="0" parTransId="{0731821C-C928-4352-8478-F670CA4F518F}" sibTransId="{0832EAA3-FFB4-4B0F-8469-94B70B6098DB}"/>
    <dgm:cxn modelId="{8F8AA8DC-F1B2-7643-8CF2-ED1D2A317160}" type="presOf" srcId="{A0732452-E22A-494E-A462-49D0198EFC5B}" destId="{62E23F20-5FF8-4B5A-9CC9-178C5FBC9E83}" srcOrd="0" destOrd="0" presId="urn:microsoft.com/office/officeart/2005/8/layout/hList2#1"/>
    <dgm:cxn modelId="{02B2CFBB-06D0-4447-BDA6-89F0B91B4018}" type="presOf" srcId="{3B38399B-5F0A-42C8-BBD6-11F9C5C46ADE}" destId="{F05CB8F8-E7AC-482A-B708-75F014CEE897}" srcOrd="0" destOrd="0" presId="urn:microsoft.com/office/officeart/2005/8/layout/hList2#1"/>
    <dgm:cxn modelId="{842C1817-042D-4D5C-9FFA-017F66B2ABE2}" srcId="{A0732452-E22A-494E-A462-49D0198EFC5B}" destId="{A721C9B9-EEA1-4C6C-AB84-BDC139D9E768}" srcOrd="1" destOrd="0" parTransId="{A4D6F236-B93D-4890-9493-06BE384AEF7C}" sibTransId="{8EA575FA-C524-4F4F-A338-0901ADC657F4}"/>
    <dgm:cxn modelId="{D2117239-58B2-AD46-8AA3-F3EA161E1FD8}" type="presOf" srcId="{A721C9B9-EEA1-4C6C-AB84-BDC139D9E768}" destId="{3DF032B2-89FA-44E5-9A16-BE510A605481}" srcOrd="0" destOrd="1" presId="urn:microsoft.com/office/officeart/2005/8/layout/hList2#1"/>
    <dgm:cxn modelId="{C3283CEE-F98D-4270-BD0F-51D49C7CB000}" srcId="{3B38399B-5F0A-42C8-BBD6-11F9C5C46ADE}" destId="{A0732452-E22A-494E-A462-49D0198EFC5B}" srcOrd="0" destOrd="0" parTransId="{913056A2-6033-4B4B-A368-123FA42517D0}" sibTransId="{B06428D1-2DCC-43CD-B704-5AE555CFC2F3}"/>
    <dgm:cxn modelId="{D98C464C-0574-5F4D-B593-493A8906AFE3}" type="presOf" srcId="{D665C077-9D4D-495B-914F-7A2237D2DA3E}" destId="{3DF032B2-89FA-44E5-9A16-BE510A605481}" srcOrd="0" destOrd="0" presId="urn:microsoft.com/office/officeart/2005/8/layout/hList2#1"/>
    <dgm:cxn modelId="{7E8EE72B-539D-4F8B-ADAC-FC51D9038BBD}" srcId="{A0732452-E22A-494E-A462-49D0198EFC5B}" destId="{D665C077-9D4D-495B-914F-7A2237D2DA3E}" srcOrd="0" destOrd="0" parTransId="{9A66D6B2-B23E-412D-B58E-3B18259F36FE}" sibTransId="{7B8FF29F-B05E-41B3-954C-1F89473BA1E6}"/>
    <dgm:cxn modelId="{BF531DD3-F7A9-0844-8C94-85F0E2078F26}" type="presParOf" srcId="{F05CB8F8-E7AC-482A-B708-75F014CEE897}" destId="{315ECA95-3B38-4500-B846-B76AFB62D1CE}" srcOrd="0" destOrd="0" presId="urn:microsoft.com/office/officeart/2005/8/layout/hList2#1"/>
    <dgm:cxn modelId="{7E633610-06A2-B344-809A-609B2F66BEF3}" type="presParOf" srcId="{315ECA95-3B38-4500-B846-B76AFB62D1CE}" destId="{2991436B-46B9-4A86-A544-61F3F5D4A63D}" srcOrd="0" destOrd="0" presId="urn:microsoft.com/office/officeart/2005/8/layout/hList2#1"/>
    <dgm:cxn modelId="{B7F2B0B1-A97E-5E44-8556-AE0899AB9DB9}" type="presParOf" srcId="{315ECA95-3B38-4500-B846-B76AFB62D1CE}" destId="{3DF032B2-89FA-44E5-9A16-BE510A605481}" srcOrd="1" destOrd="0" presId="urn:microsoft.com/office/officeart/2005/8/layout/hList2#1"/>
    <dgm:cxn modelId="{5A03C716-445D-8346-87BA-8E354225996B}" type="presParOf" srcId="{315ECA95-3B38-4500-B846-B76AFB62D1CE}" destId="{62E23F20-5FF8-4B5A-9CC9-178C5FBC9E83}" srcOrd="2" destOrd="0" presId="urn:microsoft.com/office/officeart/2005/8/layout/hList2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109892A-9B4B-47CA-B3A6-0BCD011F93CB}" type="doc">
      <dgm:prSet loTypeId="urn:microsoft.com/office/officeart/2005/8/layout/process4" loCatId="list" qsTypeId="urn:microsoft.com/office/officeart/2005/8/quickstyle/3d3" qsCatId="3D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58D3A0AF-C4B7-4975-BD43-C447686CC1FA}">
      <dgm:prSet/>
      <dgm:spPr/>
      <dgm:t>
        <a:bodyPr/>
        <a:lstStyle/>
        <a:p>
          <a:pPr algn="l" rtl="0"/>
          <a:r>
            <a:rPr lang="en-GB" dirty="0" smtClean="0"/>
            <a:t>People adopt learning  systems that maximize cognitive, social and emotional communication</a:t>
          </a:r>
          <a:endParaRPr lang="en-US" dirty="0"/>
        </a:p>
      </dgm:t>
    </dgm:pt>
    <dgm:pt modelId="{A511F403-42B9-4C9A-AB24-1172B7062B9B}" type="parTrans" cxnId="{9C10320D-440E-433A-8C18-F86D1526A5F8}">
      <dgm:prSet/>
      <dgm:spPr/>
      <dgm:t>
        <a:bodyPr/>
        <a:lstStyle/>
        <a:p>
          <a:pPr algn="l"/>
          <a:endParaRPr lang="en-US"/>
        </a:p>
      </dgm:t>
    </dgm:pt>
    <dgm:pt modelId="{DF2BA68E-21AC-450F-8AD4-4D101B3C3229}" type="sibTrans" cxnId="{9C10320D-440E-433A-8C18-F86D1526A5F8}">
      <dgm:prSet/>
      <dgm:spPr/>
      <dgm:t>
        <a:bodyPr/>
        <a:lstStyle/>
        <a:p>
          <a:pPr algn="l"/>
          <a:endParaRPr lang="en-US"/>
        </a:p>
      </dgm:t>
    </dgm:pt>
    <dgm:pt modelId="{053D773D-1685-46DE-9297-65726E89BA06}">
      <dgm:prSet/>
      <dgm:spPr/>
      <dgm:t>
        <a:bodyPr/>
        <a:lstStyle/>
        <a:p>
          <a:pPr algn="l" rtl="0"/>
          <a:r>
            <a:rPr lang="en-GB" dirty="0" smtClean="0"/>
            <a:t>Adding the third dimension to real-time interactive simulations – increases the impact of social and emotional communication and complicates the delivery of cognitive data</a:t>
          </a:r>
          <a:endParaRPr lang="en-US" dirty="0"/>
        </a:p>
      </dgm:t>
    </dgm:pt>
    <dgm:pt modelId="{ADF1653E-85F1-43C6-839E-E1B8129DED70}" type="parTrans" cxnId="{26CEA19D-77E5-4C85-8B4C-408993EE1F18}">
      <dgm:prSet/>
      <dgm:spPr/>
      <dgm:t>
        <a:bodyPr/>
        <a:lstStyle/>
        <a:p>
          <a:pPr algn="l"/>
          <a:endParaRPr lang="en-US"/>
        </a:p>
      </dgm:t>
    </dgm:pt>
    <dgm:pt modelId="{8B3C06A1-C80E-4C9E-AEC4-62EBBE413D8F}" type="sibTrans" cxnId="{26CEA19D-77E5-4C85-8B4C-408993EE1F18}">
      <dgm:prSet/>
      <dgm:spPr/>
      <dgm:t>
        <a:bodyPr/>
        <a:lstStyle/>
        <a:p>
          <a:pPr algn="l"/>
          <a:endParaRPr lang="en-US"/>
        </a:p>
      </dgm:t>
    </dgm:pt>
    <dgm:pt modelId="{014ABCC6-4AEA-4885-8522-6BED85DE9EA2}" type="pres">
      <dgm:prSet presAssocID="{1109892A-9B4B-47CA-B3A6-0BCD011F93C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E800131-8F6F-4415-B304-FD20FC8CEA46}" type="pres">
      <dgm:prSet presAssocID="{053D773D-1685-46DE-9297-65726E89BA06}" presName="boxAndChildren" presStyleCnt="0"/>
      <dgm:spPr/>
    </dgm:pt>
    <dgm:pt modelId="{05C09A87-6456-44DD-85FC-40B67EB05069}" type="pres">
      <dgm:prSet presAssocID="{053D773D-1685-46DE-9297-65726E89BA06}" presName="parentTextBox" presStyleLbl="node1" presStyleIdx="0" presStyleCnt="2"/>
      <dgm:spPr/>
      <dgm:t>
        <a:bodyPr/>
        <a:lstStyle/>
        <a:p>
          <a:endParaRPr lang="en-US"/>
        </a:p>
      </dgm:t>
    </dgm:pt>
    <dgm:pt modelId="{AF72439B-037E-4A9B-ADD5-2D8938878627}" type="pres">
      <dgm:prSet presAssocID="{DF2BA68E-21AC-450F-8AD4-4D101B3C3229}" presName="sp" presStyleCnt="0"/>
      <dgm:spPr/>
    </dgm:pt>
    <dgm:pt modelId="{8515EE8F-60B5-4486-9958-9457B1BF35D1}" type="pres">
      <dgm:prSet presAssocID="{58D3A0AF-C4B7-4975-BD43-C447686CC1FA}" presName="arrowAndChildren" presStyleCnt="0"/>
      <dgm:spPr/>
    </dgm:pt>
    <dgm:pt modelId="{A3DB2E44-E52B-431D-93CA-5C53F1A69F56}" type="pres">
      <dgm:prSet presAssocID="{58D3A0AF-C4B7-4975-BD43-C447686CC1FA}" presName="parentTextArrow" presStyleLbl="node1" presStyleIdx="1" presStyleCnt="2"/>
      <dgm:spPr/>
      <dgm:t>
        <a:bodyPr/>
        <a:lstStyle/>
        <a:p>
          <a:endParaRPr lang="en-US"/>
        </a:p>
      </dgm:t>
    </dgm:pt>
  </dgm:ptLst>
  <dgm:cxnLst>
    <dgm:cxn modelId="{9C10320D-440E-433A-8C18-F86D1526A5F8}" srcId="{1109892A-9B4B-47CA-B3A6-0BCD011F93CB}" destId="{58D3A0AF-C4B7-4975-BD43-C447686CC1FA}" srcOrd="0" destOrd="0" parTransId="{A511F403-42B9-4C9A-AB24-1172B7062B9B}" sibTransId="{DF2BA68E-21AC-450F-8AD4-4D101B3C3229}"/>
    <dgm:cxn modelId="{B7603CFF-D68A-A74F-8121-BDCB9C887124}" type="presOf" srcId="{1109892A-9B4B-47CA-B3A6-0BCD011F93CB}" destId="{014ABCC6-4AEA-4885-8522-6BED85DE9EA2}" srcOrd="0" destOrd="0" presId="urn:microsoft.com/office/officeart/2005/8/layout/process4"/>
    <dgm:cxn modelId="{4581A64B-A01F-CD4C-A103-9F53AB09FE88}" type="presOf" srcId="{58D3A0AF-C4B7-4975-BD43-C447686CC1FA}" destId="{A3DB2E44-E52B-431D-93CA-5C53F1A69F56}" srcOrd="0" destOrd="0" presId="urn:microsoft.com/office/officeart/2005/8/layout/process4"/>
    <dgm:cxn modelId="{26CEA19D-77E5-4C85-8B4C-408993EE1F18}" srcId="{1109892A-9B4B-47CA-B3A6-0BCD011F93CB}" destId="{053D773D-1685-46DE-9297-65726E89BA06}" srcOrd="1" destOrd="0" parTransId="{ADF1653E-85F1-43C6-839E-E1B8129DED70}" sibTransId="{8B3C06A1-C80E-4C9E-AEC4-62EBBE413D8F}"/>
    <dgm:cxn modelId="{094B6717-2BB9-3142-992D-657CA6389A82}" type="presOf" srcId="{053D773D-1685-46DE-9297-65726E89BA06}" destId="{05C09A87-6456-44DD-85FC-40B67EB05069}" srcOrd="0" destOrd="0" presId="urn:microsoft.com/office/officeart/2005/8/layout/process4"/>
    <dgm:cxn modelId="{7B0384C7-894B-AC49-B296-FFCC9B87F3A4}" type="presParOf" srcId="{014ABCC6-4AEA-4885-8522-6BED85DE9EA2}" destId="{EE800131-8F6F-4415-B304-FD20FC8CEA46}" srcOrd="0" destOrd="0" presId="urn:microsoft.com/office/officeart/2005/8/layout/process4"/>
    <dgm:cxn modelId="{F555CA81-2814-B544-B811-2384FEDC4519}" type="presParOf" srcId="{EE800131-8F6F-4415-B304-FD20FC8CEA46}" destId="{05C09A87-6456-44DD-85FC-40B67EB05069}" srcOrd="0" destOrd="0" presId="urn:microsoft.com/office/officeart/2005/8/layout/process4"/>
    <dgm:cxn modelId="{FABEE7FF-28B9-DD40-B949-4B6AAA1C81F1}" type="presParOf" srcId="{014ABCC6-4AEA-4885-8522-6BED85DE9EA2}" destId="{AF72439B-037E-4A9B-ADD5-2D8938878627}" srcOrd="1" destOrd="0" presId="urn:microsoft.com/office/officeart/2005/8/layout/process4"/>
    <dgm:cxn modelId="{FAC73A3C-7BEE-CF49-8B0B-F21221249596}" type="presParOf" srcId="{014ABCC6-4AEA-4885-8522-6BED85DE9EA2}" destId="{8515EE8F-60B5-4486-9958-9457B1BF35D1}" srcOrd="2" destOrd="0" presId="urn:microsoft.com/office/officeart/2005/8/layout/process4"/>
    <dgm:cxn modelId="{09F1EAE6-1228-1842-8F20-4CCF554796B5}" type="presParOf" srcId="{8515EE8F-60B5-4486-9958-9457B1BF35D1}" destId="{A3DB2E44-E52B-431D-93CA-5C53F1A69F56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B46125-E12A-4562-BC8F-54A2D37BBDD4}">
      <dsp:nvSpPr>
        <dsp:cNvPr id="0" name=""/>
        <dsp:cNvSpPr/>
      </dsp:nvSpPr>
      <dsp:spPr>
        <a:xfrm>
          <a:off x="260294" y="690562"/>
          <a:ext cx="8153400" cy="5095874"/>
        </a:xfrm>
        <a:prstGeom prst="swooshArrow">
          <a:avLst>
            <a:gd name="adj1" fmla="val 25000"/>
            <a:gd name="adj2" fmla="val 25000"/>
          </a:avLst>
        </a:prstGeom>
        <a:solidFill>
          <a:schemeClr val="accent3">
            <a:tint val="55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E75BF7-8F26-4CD6-95A7-EA43F7AD7EF8}">
      <dsp:nvSpPr>
        <dsp:cNvPr id="0" name=""/>
        <dsp:cNvSpPr/>
      </dsp:nvSpPr>
      <dsp:spPr>
        <a:xfrm>
          <a:off x="1063404" y="4479855"/>
          <a:ext cx="187528" cy="187528"/>
        </a:xfrm>
        <a:prstGeom prst="ellipse">
          <a:avLst/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01600" dist="38100" dir="5400000" rotWithShape="0">
            <a:srgbClr val="000000">
              <a:alpha val="7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67CBF04-5A54-403B-A648-BCC71D1F25F0}">
      <dsp:nvSpPr>
        <dsp:cNvPr id="0" name=""/>
        <dsp:cNvSpPr/>
      </dsp:nvSpPr>
      <dsp:spPr>
        <a:xfrm>
          <a:off x="1447803" y="4502184"/>
          <a:ext cx="5507841" cy="1212818"/>
        </a:xfrm>
        <a:prstGeom prst="rect">
          <a:avLst/>
        </a:prstGeom>
        <a:noFill/>
        <a:ln w="1270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367" tIns="0" rIns="0" bIns="0" numCol="1" spcCol="1270" anchor="t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i="0" kern="1200" dirty="0" smtClean="0"/>
            <a:t>Knowledge must then travel from the Physical world</a:t>
          </a:r>
          <a:endParaRPr lang="en-GB" sz="2000" b="1" i="0" kern="1200" dirty="0"/>
        </a:p>
      </dsp:txBody>
      <dsp:txXfrm>
        <a:off x="1447803" y="4502184"/>
        <a:ext cx="5507841" cy="1212818"/>
      </dsp:txXfrm>
    </dsp:sp>
    <dsp:sp modelId="{1C8359B9-F2E1-4ED8-BE86-DB4A96552C45}">
      <dsp:nvSpPr>
        <dsp:cNvPr id="0" name=""/>
        <dsp:cNvSpPr/>
      </dsp:nvSpPr>
      <dsp:spPr>
        <a:xfrm>
          <a:off x="2388331" y="3294554"/>
          <a:ext cx="326136" cy="326136"/>
        </a:xfrm>
        <a:prstGeom prst="ellipse">
          <a:avLst/>
        </a:prstGeom>
        <a:solidFill>
          <a:schemeClr val="accent3">
            <a:shade val="50000"/>
            <a:hueOff val="-364684"/>
            <a:satOff val="-38030"/>
            <a:lumOff val="27752"/>
            <a:alphaOff val="0"/>
          </a:schemeClr>
        </a:solidFill>
        <a:ln>
          <a:noFill/>
        </a:ln>
        <a:effectLst>
          <a:outerShdw blurRad="101600" dist="38100" dir="5400000" rotWithShape="0">
            <a:srgbClr val="000000">
              <a:alpha val="7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3548DA7-4D08-41BB-8484-DE8C9C222D73}">
      <dsp:nvSpPr>
        <dsp:cNvPr id="0" name=""/>
        <dsp:cNvSpPr/>
      </dsp:nvSpPr>
      <dsp:spPr>
        <a:xfrm>
          <a:off x="2525322" y="3809995"/>
          <a:ext cx="4755400" cy="1934267"/>
        </a:xfrm>
        <a:prstGeom prst="rect">
          <a:avLst/>
        </a:prstGeom>
        <a:noFill/>
        <a:ln w="1270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2813" tIns="0" rIns="0" bIns="0" numCol="1" spcCol="1270" anchor="t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i="0" kern="1200" dirty="0" smtClean="0"/>
            <a:t>to the Literary domain </a:t>
          </a:r>
          <a:endParaRPr lang="en-US" sz="2000" b="1" i="0" kern="1200" dirty="0"/>
        </a:p>
      </dsp:txBody>
      <dsp:txXfrm>
        <a:off x="2525322" y="3809995"/>
        <a:ext cx="4755400" cy="1934267"/>
      </dsp:txXfrm>
    </dsp:sp>
    <dsp:sp modelId="{E1B95F93-3FE5-4B47-A52A-B0A9862A59AA}">
      <dsp:nvSpPr>
        <dsp:cNvPr id="0" name=""/>
        <dsp:cNvSpPr/>
      </dsp:nvSpPr>
      <dsp:spPr>
        <a:xfrm>
          <a:off x="4080162" y="2421121"/>
          <a:ext cx="432130" cy="432130"/>
        </a:xfrm>
        <a:prstGeom prst="ellipse">
          <a:avLst/>
        </a:prstGeom>
        <a:solidFill>
          <a:schemeClr val="accent3">
            <a:shade val="50000"/>
            <a:hueOff val="-729368"/>
            <a:satOff val="-76059"/>
            <a:lumOff val="55503"/>
            <a:alphaOff val="0"/>
          </a:schemeClr>
        </a:solidFill>
        <a:ln>
          <a:noFill/>
        </a:ln>
        <a:effectLst>
          <a:outerShdw blurRad="101600" dist="38100" dir="5400000" rotWithShape="0">
            <a:srgbClr val="000000">
              <a:alpha val="7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8E08877-26F8-45F4-9993-AD6F45C4382F}">
      <dsp:nvSpPr>
        <dsp:cNvPr id="0" name=""/>
        <dsp:cNvSpPr/>
      </dsp:nvSpPr>
      <dsp:spPr>
        <a:xfrm>
          <a:off x="3744526" y="3276610"/>
          <a:ext cx="3286406" cy="2551082"/>
        </a:xfrm>
        <a:prstGeom prst="rect">
          <a:avLst/>
        </a:prstGeom>
        <a:noFill/>
        <a:ln w="1270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977" tIns="0" rIns="0" bIns="0" numCol="1" spcCol="1270" anchor="t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i="0" kern="1200" dirty="0" smtClean="0"/>
            <a:t>to the Digital domain</a:t>
          </a:r>
          <a:endParaRPr lang="en-US" sz="2000" b="1" i="0" kern="1200" dirty="0"/>
        </a:p>
      </dsp:txBody>
      <dsp:txXfrm>
        <a:off x="3744526" y="3276610"/>
        <a:ext cx="3286406" cy="2551082"/>
      </dsp:txXfrm>
    </dsp:sp>
    <dsp:sp modelId="{FC5E0E13-E8C5-4D43-AD9A-22A0483191E2}">
      <dsp:nvSpPr>
        <dsp:cNvPr id="0" name=""/>
        <dsp:cNvSpPr/>
      </dsp:nvSpPr>
      <dsp:spPr>
        <a:xfrm>
          <a:off x="5922830" y="1843249"/>
          <a:ext cx="578891" cy="578891"/>
        </a:xfrm>
        <a:prstGeom prst="ellipse">
          <a:avLst/>
        </a:prstGeom>
        <a:solidFill>
          <a:schemeClr val="accent3">
            <a:shade val="50000"/>
            <a:hueOff val="-364684"/>
            <a:satOff val="-38030"/>
            <a:lumOff val="27752"/>
            <a:alphaOff val="0"/>
          </a:schemeClr>
        </a:solidFill>
        <a:ln>
          <a:noFill/>
        </a:ln>
        <a:effectLst>
          <a:outerShdw blurRad="101600" dist="38100" dir="5400000" rotWithShape="0">
            <a:srgbClr val="000000">
              <a:alpha val="7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C216029-C22A-4510-A152-D7F54EA6709E}">
      <dsp:nvSpPr>
        <dsp:cNvPr id="0" name=""/>
        <dsp:cNvSpPr/>
      </dsp:nvSpPr>
      <dsp:spPr>
        <a:xfrm>
          <a:off x="5083730" y="2756608"/>
          <a:ext cx="3969305" cy="1726174"/>
        </a:xfrm>
        <a:prstGeom prst="rect">
          <a:avLst/>
        </a:prstGeom>
        <a:noFill/>
        <a:ln w="1270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6743" tIns="0" rIns="0" bIns="0" numCol="1" spcCol="1270" anchor="t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i="0" kern="1200" dirty="0" smtClean="0"/>
            <a:t>to the Virtual experience </a:t>
          </a:r>
          <a:endParaRPr lang="en-US" sz="2000" b="1" i="0" kern="1200" dirty="0"/>
        </a:p>
      </dsp:txBody>
      <dsp:txXfrm>
        <a:off x="5083730" y="2756608"/>
        <a:ext cx="3969305" cy="172617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9FF738-A3F0-4C49-B592-3101E4481E2A}">
      <dsp:nvSpPr>
        <dsp:cNvPr id="0" name=""/>
        <dsp:cNvSpPr/>
      </dsp:nvSpPr>
      <dsp:spPr>
        <a:xfrm>
          <a:off x="785580" y="331644"/>
          <a:ext cx="4285869" cy="4285869"/>
        </a:xfrm>
        <a:prstGeom prst="pie">
          <a:avLst>
            <a:gd name="adj1" fmla="val 16200000"/>
            <a:gd name="adj2" fmla="val 1800000"/>
          </a:avLst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2000" b="1" kern="1200" dirty="0" smtClean="0">
              <a:solidFill>
                <a:schemeClr val="tx1"/>
              </a:solidFill>
            </a:rPr>
            <a:t>Provide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2000" b="1" kern="1200" dirty="0" smtClean="0">
              <a:solidFill>
                <a:schemeClr val="tx1"/>
              </a:solidFill>
            </a:rPr>
            <a:t>Tools</a:t>
          </a:r>
          <a:endParaRPr lang="en-US" sz="2000" b="1" kern="1200" dirty="0">
            <a:solidFill>
              <a:schemeClr val="tx1"/>
            </a:solidFill>
          </a:endParaRPr>
        </a:p>
      </dsp:txBody>
      <dsp:txXfrm>
        <a:off x="3044335" y="1239840"/>
        <a:ext cx="1530667" cy="1275556"/>
      </dsp:txXfrm>
    </dsp:sp>
    <dsp:sp modelId="{4E260EDE-7CA9-4939-B512-724F1FA4924F}">
      <dsp:nvSpPr>
        <dsp:cNvPr id="0" name=""/>
        <dsp:cNvSpPr/>
      </dsp:nvSpPr>
      <dsp:spPr>
        <a:xfrm>
          <a:off x="697311" y="484711"/>
          <a:ext cx="4285869" cy="4285869"/>
        </a:xfrm>
        <a:prstGeom prst="pie">
          <a:avLst>
            <a:gd name="adj1" fmla="val 1800000"/>
            <a:gd name="adj2" fmla="val 9000000"/>
          </a:avLst>
        </a:prstGeom>
        <a:solidFill>
          <a:schemeClr val="accent3">
            <a:alpha val="90000"/>
            <a:hueOff val="0"/>
            <a:satOff val="0"/>
            <a:lumOff val="0"/>
            <a:alphaOff val="-2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</a:rPr>
            <a:t>Traditional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</a:rPr>
            <a:t>E-Learning</a:t>
          </a:r>
          <a:endParaRPr lang="en-US" sz="2000" b="1" kern="1200" dirty="0">
            <a:solidFill>
              <a:schemeClr val="tx1"/>
            </a:solidFill>
          </a:endParaRPr>
        </a:p>
      </dsp:txBody>
      <dsp:txXfrm>
        <a:off x="1717756" y="3265424"/>
        <a:ext cx="2296001" cy="1122489"/>
      </dsp:txXfrm>
    </dsp:sp>
    <dsp:sp modelId="{AFF89835-99FF-42B0-96E1-74D9DDDFE8E5}">
      <dsp:nvSpPr>
        <dsp:cNvPr id="0" name=""/>
        <dsp:cNvSpPr/>
      </dsp:nvSpPr>
      <dsp:spPr>
        <a:xfrm>
          <a:off x="609043" y="331644"/>
          <a:ext cx="4285869" cy="4285869"/>
        </a:xfrm>
        <a:prstGeom prst="pie">
          <a:avLst>
            <a:gd name="adj1" fmla="val 9000000"/>
            <a:gd name="adj2" fmla="val 16200000"/>
          </a:avLst>
        </a:prstGeom>
        <a:solidFill>
          <a:schemeClr val="accent3">
            <a:alpha val="90000"/>
            <a:hueOff val="0"/>
            <a:satOff val="0"/>
            <a:lumOff val="0"/>
            <a:alphaOff val="-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</a:rPr>
            <a:t>Serious Games &amp;Virtual Worlds</a:t>
          </a:r>
          <a:endParaRPr lang="en-US" sz="2000" b="1" kern="1200" dirty="0">
            <a:solidFill>
              <a:schemeClr val="tx1"/>
            </a:solidFill>
          </a:endParaRPr>
        </a:p>
      </dsp:txBody>
      <dsp:txXfrm>
        <a:off x="1105489" y="1239840"/>
        <a:ext cx="1530667" cy="1275556"/>
      </dsp:txXfrm>
    </dsp:sp>
    <dsp:sp modelId="{7A6B2BC5-93C3-4411-BB9E-FF93E5998EC5}">
      <dsp:nvSpPr>
        <dsp:cNvPr id="0" name=""/>
        <dsp:cNvSpPr/>
      </dsp:nvSpPr>
      <dsp:spPr>
        <a:xfrm>
          <a:off x="520618" y="66328"/>
          <a:ext cx="4816500" cy="4816500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3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D9C39E-5944-4B46-B0AE-FD4A16D0712F}">
      <dsp:nvSpPr>
        <dsp:cNvPr id="0" name=""/>
        <dsp:cNvSpPr/>
      </dsp:nvSpPr>
      <dsp:spPr>
        <a:xfrm>
          <a:off x="431996" y="219124"/>
          <a:ext cx="4816500" cy="4816500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3">
            <a:shade val="90000"/>
            <a:hueOff val="-377234"/>
            <a:satOff val="-36395"/>
            <a:lumOff val="26039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B44481-2B92-4E3D-B641-1AD8B2196F6A}">
      <dsp:nvSpPr>
        <dsp:cNvPr id="0" name=""/>
        <dsp:cNvSpPr/>
      </dsp:nvSpPr>
      <dsp:spPr>
        <a:xfrm>
          <a:off x="343374" y="66328"/>
          <a:ext cx="4816500" cy="4816500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3">
            <a:shade val="90000"/>
            <a:hueOff val="-754468"/>
            <a:satOff val="-72790"/>
            <a:lumOff val="52079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78FDFD-4EA6-4351-A2C7-7FA8537D7363}">
      <dsp:nvSpPr>
        <dsp:cNvPr id="0" name=""/>
        <dsp:cNvSpPr/>
      </dsp:nvSpPr>
      <dsp:spPr>
        <a:xfrm>
          <a:off x="695447" y="339411"/>
          <a:ext cx="4605909" cy="4605909"/>
        </a:xfrm>
        <a:prstGeom prst="pie">
          <a:avLst>
            <a:gd name="adj1" fmla="val 16200000"/>
            <a:gd name="adj2" fmla="val 20520000"/>
          </a:avLst>
        </a:prstGeom>
        <a:solidFill>
          <a:schemeClr val="accent3"/>
        </a:solidFill>
        <a:ln w="28575" cap="flat" cmpd="sng" algn="ctr">
          <a:solidFill>
            <a:schemeClr val="bg1">
              <a:lumMod val="95000"/>
            </a:schemeClr>
          </a:solidFill>
          <a:prstDash val="solid"/>
        </a:ln>
        <a:effectLst>
          <a:outerShdw blurRad="50800" dist="1270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Serious Games Virtual Worlds</a:t>
          </a:r>
          <a:endParaRPr lang="en-US" sz="1900" kern="1200" dirty="0"/>
        </a:p>
      </dsp:txBody>
      <dsp:txXfrm>
        <a:off x="3098196" y="1113642"/>
        <a:ext cx="1480470" cy="986980"/>
      </dsp:txXfrm>
    </dsp:sp>
    <dsp:sp modelId="{59BA10AA-AA7E-4CB7-AAE4-FBB6DD65716C}">
      <dsp:nvSpPr>
        <dsp:cNvPr id="0" name=""/>
        <dsp:cNvSpPr/>
      </dsp:nvSpPr>
      <dsp:spPr>
        <a:xfrm>
          <a:off x="734926" y="462235"/>
          <a:ext cx="4605909" cy="4605909"/>
        </a:xfrm>
        <a:prstGeom prst="pie">
          <a:avLst>
            <a:gd name="adj1" fmla="val 20520000"/>
            <a:gd name="adj2" fmla="val 3240000"/>
          </a:avLst>
        </a:prstGeom>
        <a:solidFill>
          <a:srgbClr val="338699"/>
        </a:solidFill>
        <a:ln w="28575" cap="flat" cmpd="sng" algn="ctr">
          <a:solidFill>
            <a:schemeClr val="bg1">
              <a:lumMod val="95000"/>
            </a:schemeClr>
          </a:solidFill>
          <a:prstDash val="solid"/>
        </a:ln>
        <a:effectLst>
          <a:outerShdw blurRad="50800" dist="1270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Learning</a:t>
          </a:r>
          <a:endParaRPr lang="en-US" sz="1900" kern="1200" dirty="0"/>
        </a:p>
      </dsp:txBody>
      <dsp:txXfrm>
        <a:off x="3701351" y="2566697"/>
        <a:ext cx="1370806" cy="1096645"/>
      </dsp:txXfrm>
    </dsp:sp>
    <dsp:sp modelId="{69F9703E-EAD8-43B3-8F5C-585CD865F858}">
      <dsp:nvSpPr>
        <dsp:cNvPr id="0" name=""/>
        <dsp:cNvSpPr/>
      </dsp:nvSpPr>
      <dsp:spPr>
        <a:xfrm>
          <a:off x="630745" y="537904"/>
          <a:ext cx="4605909" cy="4605909"/>
        </a:xfrm>
        <a:prstGeom prst="pie">
          <a:avLst>
            <a:gd name="adj1" fmla="val 3240000"/>
            <a:gd name="adj2" fmla="val 756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bg1">
              <a:lumMod val="95000"/>
            </a:schemeClr>
          </a:solidFill>
          <a:prstDash val="solid"/>
        </a:ln>
        <a:effectLst>
          <a:outerShdw blurRad="50800" dist="1270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Emergency Management</a:t>
          </a:r>
          <a:endParaRPr lang="en-US" sz="1900" kern="1200" dirty="0"/>
        </a:p>
      </dsp:txBody>
      <dsp:txXfrm>
        <a:off x="2275712" y="3773007"/>
        <a:ext cx="1315974" cy="1206309"/>
      </dsp:txXfrm>
    </dsp:sp>
    <dsp:sp modelId="{8768F4B7-90BC-4D5C-9ABB-3E98D392D89B}">
      <dsp:nvSpPr>
        <dsp:cNvPr id="0" name=""/>
        <dsp:cNvSpPr/>
      </dsp:nvSpPr>
      <dsp:spPr>
        <a:xfrm>
          <a:off x="526564" y="462235"/>
          <a:ext cx="4605909" cy="4605909"/>
        </a:xfrm>
        <a:prstGeom prst="pie">
          <a:avLst>
            <a:gd name="adj1" fmla="val 7560000"/>
            <a:gd name="adj2" fmla="val 1188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bg1">
              <a:lumMod val="95000"/>
            </a:schemeClr>
          </a:solidFill>
          <a:prstDash val="solid"/>
        </a:ln>
        <a:effectLst>
          <a:outerShdw blurRad="50800" dist="1270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Military Applications</a:t>
          </a:r>
          <a:endParaRPr lang="en-US" sz="1900" kern="1200" dirty="0"/>
        </a:p>
      </dsp:txBody>
      <dsp:txXfrm>
        <a:off x="795242" y="2566697"/>
        <a:ext cx="1370806" cy="1096645"/>
      </dsp:txXfrm>
    </dsp:sp>
    <dsp:sp modelId="{5B5B9F89-FEED-46CF-8A4B-B1222E84CC03}">
      <dsp:nvSpPr>
        <dsp:cNvPr id="0" name=""/>
        <dsp:cNvSpPr/>
      </dsp:nvSpPr>
      <dsp:spPr>
        <a:xfrm>
          <a:off x="566043" y="339411"/>
          <a:ext cx="4605909" cy="4605909"/>
        </a:xfrm>
        <a:prstGeom prst="pie">
          <a:avLst>
            <a:gd name="adj1" fmla="val 1188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bg1">
              <a:lumMod val="95000"/>
            </a:schemeClr>
          </a:solidFill>
          <a:prstDash val="solid"/>
        </a:ln>
        <a:effectLst>
          <a:outerShdw blurRad="50800" dist="1270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Popular Culture</a:t>
          </a:r>
          <a:endParaRPr lang="en-US" sz="1900" kern="1200" dirty="0"/>
        </a:p>
      </dsp:txBody>
      <dsp:txXfrm>
        <a:off x="1288732" y="1113642"/>
        <a:ext cx="1480470" cy="986980"/>
      </dsp:txXfrm>
    </dsp:sp>
    <dsp:sp modelId="{DFBCBD9F-864D-43EE-A7DC-33AA0104B2CB}">
      <dsp:nvSpPr>
        <dsp:cNvPr id="0" name=""/>
        <dsp:cNvSpPr/>
      </dsp:nvSpPr>
      <dsp:spPr>
        <a:xfrm>
          <a:off x="410102" y="54283"/>
          <a:ext cx="5176164" cy="5176164"/>
        </a:xfrm>
        <a:prstGeom prst="circularArrow">
          <a:avLst>
            <a:gd name="adj1" fmla="val 5085"/>
            <a:gd name="adj2" fmla="val 327528"/>
            <a:gd name="adj3" fmla="val 20192361"/>
            <a:gd name="adj4" fmla="val 16200324"/>
            <a:gd name="adj5" fmla="val 5932"/>
          </a:avLst>
        </a:prstGeom>
        <a:solidFill>
          <a:schemeClr val="accent3">
            <a:lumMod val="40000"/>
            <a:lumOff val="60000"/>
          </a:schemeClr>
        </a:solidFill>
        <a:ln w="28575">
          <a:solidFill>
            <a:schemeClr val="bg1">
              <a:lumMod val="95000"/>
            </a:schemeClr>
          </a:solidFill>
          <a:prstDash val="solid"/>
        </a:ln>
        <a:effectLst>
          <a:outerShdw blurRad="50800" dist="1270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59F71A-9717-4474-AB5E-03D997CC78E0}">
      <dsp:nvSpPr>
        <dsp:cNvPr id="0" name=""/>
        <dsp:cNvSpPr/>
      </dsp:nvSpPr>
      <dsp:spPr>
        <a:xfrm>
          <a:off x="450117" y="177067"/>
          <a:ext cx="5176164" cy="5176164"/>
        </a:xfrm>
        <a:prstGeom prst="circularArrow">
          <a:avLst>
            <a:gd name="adj1" fmla="val 5085"/>
            <a:gd name="adj2" fmla="val 327528"/>
            <a:gd name="adj3" fmla="val 2912753"/>
            <a:gd name="adj4" fmla="val 20519953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8575">
          <a:solidFill>
            <a:schemeClr val="bg1">
              <a:lumMod val="95000"/>
            </a:schemeClr>
          </a:solidFill>
          <a:prstDash val="solid"/>
        </a:ln>
        <a:effectLst>
          <a:outerShdw blurRad="50800" dist="1270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869AF2-3F9E-4CCB-B3ED-1EA310C8C814}">
      <dsp:nvSpPr>
        <dsp:cNvPr id="0" name=""/>
        <dsp:cNvSpPr/>
      </dsp:nvSpPr>
      <dsp:spPr>
        <a:xfrm>
          <a:off x="345617" y="252967"/>
          <a:ext cx="5176164" cy="5176164"/>
        </a:xfrm>
        <a:prstGeom prst="circularArrow">
          <a:avLst>
            <a:gd name="adj1" fmla="val 5085"/>
            <a:gd name="adj2" fmla="val 327528"/>
            <a:gd name="adj3" fmla="val 7232777"/>
            <a:gd name="adj4" fmla="val 3239695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8575">
          <a:solidFill>
            <a:schemeClr val="bg1">
              <a:lumMod val="95000"/>
            </a:schemeClr>
          </a:solidFill>
          <a:prstDash val="solid"/>
        </a:ln>
        <a:effectLst>
          <a:outerShdw blurRad="50800" dist="1270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4176C1-83FD-4932-AD32-C99E3B7BAF72}">
      <dsp:nvSpPr>
        <dsp:cNvPr id="0" name=""/>
        <dsp:cNvSpPr/>
      </dsp:nvSpPr>
      <dsp:spPr>
        <a:xfrm>
          <a:off x="241118" y="177067"/>
          <a:ext cx="5176164" cy="5176164"/>
        </a:xfrm>
        <a:prstGeom prst="circularArrow">
          <a:avLst>
            <a:gd name="adj1" fmla="val 5085"/>
            <a:gd name="adj2" fmla="val 327528"/>
            <a:gd name="adj3" fmla="val 11552519"/>
            <a:gd name="adj4" fmla="val 7559718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8575">
          <a:solidFill>
            <a:schemeClr val="bg1">
              <a:lumMod val="95000"/>
            </a:schemeClr>
          </a:solidFill>
          <a:prstDash val="solid"/>
        </a:ln>
        <a:effectLst>
          <a:outerShdw blurRad="50800" dist="1270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DFC961-3038-449C-9DEE-4570B38E62C0}">
      <dsp:nvSpPr>
        <dsp:cNvPr id="0" name=""/>
        <dsp:cNvSpPr/>
      </dsp:nvSpPr>
      <dsp:spPr>
        <a:xfrm>
          <a:off x="281132" y="54283"/>
          <a:ext cx="5176164" cy="5176164"/>
        </a:xfrm>
        <a:prstGeom prst="circularArrow">
          <a:avLst>
            <a:gd name="adj1" fmla="val 5085"/>
            <a:gd name="adj2" fmla="val 327528"/>
            <a:gd name="adj3" fmla="val 15872148"/>
            <a:gd name="adj4" fmla="val 11880111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8575">
          <a:solidFill>
            <a:schemeClr val="bg1">
              <a:lumMod val="95000"/>
            </a:schemeClr>
          </a:solidFill>
          <a:prstDash val="solid"/>
        </a:ln>
        <a:effectLst>
          <a:outerShdw blurRad="50800" dist="1270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552230-20AC-4D81-9440-A3F51D2A874D}">
      <dsp:nvSpPr>
        <dsp:cNvPr id="0" name=""/>
        <dsp:cNvSpPr/>
      </dsp:nvSpPr>
      <dsp:spPr>
        <a:xfrm>
          <a:off x="0" y="348412"/>
          <a:ext cx="8503920" cy="6378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tx1"/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9999" tIns="312420" rIns="659999" bIns="106680" numCol="1" spcCol="1270" anchor="t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In the 2007 guild survey, 72% Plan to do more with ILS this year</a:t>
          </a:r>
          <a:endParaRPr lang="en-US" sz="1500" kern="1200" dirty="0"/>
        </a:p>
      </dsp:txBody>
      <dsp:txXfrm>
        <a:off x="0" y="348412"/>
        <a:ext cx="8503920" cy="637875"/>
      </dsp:txXfrm>
    </dsp:sp>
    <dsp:sp modelId="{3F23B594-A403-44F9-894C-A7E2BD1F9173}">
      <dsp:nvSpPr>
        <dsp:cNvPr id="0" name=""/>
        <dsp:cNvSpPr/>
      </dsp:nvSpPr>
      <dsp:spPr>
        <a:xfrm>
          <a:off x="425196" y="127012"/>
          <a:ext cx="5952744" cy="442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tx1"/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5000" tIns="0" rIns="225000" bIns="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E-Learning Guild Survey shows high demand</a:t>
          </a:r>
          <a:endParaRPr lang="en-US" sz="1500" kern="1200" dirty="0"/>
        </a:p>
      </dsp:txBody>
      <dsp:txXfrm>
        <a:off x="446812" y="148628"/>
        <a:ext cx="5909512" cy="399568"/>
      </dsp:txXfrm>
    </dsp:sp>
    <dsp:sp modelId="{5B6D08E8-938C-45E1-9205-E708BF265B40}">
      <dsp:nvSpPr>
        <dsp:cNvPr id="0" name=""/>
        <dsp:cNvSpPr/>
      </dsp:nvSpPr>
      <dsp:spPr>
        <a:xfrm>
          <a:off x="0" y="1288687"/>
          <a:ext cx="8503920" cy="10631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tx1"/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9999" tIns="312420" rIns="659999" bIns="106680" numCol="1" spcCol="1270" anchor="t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Virtual worlds act as a community of inquiry where the education experience is maximized by the convergence of social presence, cognitive presence and teaching presence (Garrison, Anderson, &amp; Archer, 2003). </a:t>
          </a:r>
          <a:endParaRPr lang="en-US" sz="1500" kern="1200" dirty="0"/>
        </a:p>
      </dsp:txBody>
      <dsp:txXfrm>
        <a:off x="0" y="1288687"/>
        <a:ext cx="8503920" cy="1063125"/>
      </dsp:txXfrm>
    </dsp:sp>
    <dsp:sp modelId="{BD55CA56-93B1-4205-A434-F7C1BC04A918}">
      <dsp:nvSpPr>
        <dsp:cNvPr id="0" name=""/>
        <dsp:cNvSpPr/>
      </dsp:nvSpPr>
      <dsp:spPr>
        <a:xfrm>
          <a:off x="425196" y="1067287"/>
          <a:ext cx="5952744" cy="442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tx1"/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5000" tIns="0" rIns="225000" bIns="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Serious Games Improve Learning</a:t>
          </a:r>
          <a:endParaRPr lang="en-US" sz="1500" kern="1200" dirty="0"/>
        </a:p>
      </dsp:txBody>
      <dsp:txXfrm>
        <a:off x="446812" y="1088903"/>
        <a:ext cx="5909512" cy="399568"/>
      </dsp:txXfrm>
    </dsp:sp>
    <dsp:sp modelId="{FDE44939-6920-4878-A567-9D82F233C5E2}">
      <dsp:nvSpPr>
        <dsp:cNvPr id="0" name=""/>
        <dsp:cNvSpPr/>
      </dsp:nvSpPr>
      <dsp:spPr>
        <a:xfrm>
          <a:off x="0" y="2654212"/>
          <a:ext cx="8503920" cy="850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tx1"/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9999" tIns="312420" rIns="659999" bIns="106680" numCol="1" spcCol="1270" anchor="t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Over 93% of respondents who have created an ILS report that their efforts produce results that are better than other forms of rich-skill practice.</a:t>
          </a:r>
          <a:endParaRPr lang="en-US" sz="1500" kern="1200" dirty="0"/>
        </a:p>
      </dsp:txBody>
      <dsp:txXfrm>
        <a:off x="0" y="2654212"/>
        <a:ext cx="8503920" cy="850500"/>
      </dsp:txXfrm>
    </dsp:sp>
    <dsp:sp modelId="{C557D2EF-0377-4683-810D-B5006D362BB2}">
      <dsp:nvSpPr>
        <dsp:cNvPr id="0" name=""/>
        <dsp:cNvSpPr/>
      </dsp:nvSpPr>
      <dsp:spPr>
        <a:xfrm>
          <a:off x="425196" y="2432812"/>
          <a:ext cx="5952744" cy="442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tx1"/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5000" tIns="0" rIns="225000" bIns="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Organizations are Adopting / Report Success</a:t>
          </a:r>
          <a:endParaRPr lang="en-US" sz="1500" kern="1200" dirty="0"/>
        </a:p>
      </dsp:txBody>
      <dsp:txXfrm>
        <a:off x="446812" y="2454428"/>
        <a:ext cx="5909512" cy="399568"/>
      </dsp:txXfrm>
    </dsp:sp>
    <dsp:sp modelId="{28033B55-C110-47B9-8649-778A4ADD36F8}">
      <dsp:nvSpPr>
        <dsp:cNvPr id="0" name=""/>
        <dsp:cNvSpPr/>
      </dsp:nvSpPr>
      <dsp:spPr>
        <a:xfrm>
          <a:off x="0" y="3807112"/>
          <a:ext cx="8503920" cy="6378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tx1"/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59999" tIns="312420" rIns="659999" bIns="106680" numCol="1" spcCol="1270" anchor="t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Over 90% of respondents want examples of great e-Learning games.</a:t>
          </a:r>
          <a:endParaRPr lang="en-US" sz="1500" kern="1200" dirty="0"/>
        </a:p>
      </dsp:txBody>
      <dsp:txXfrm>
        <a:off x="0" y="3807112"/>
        <a:ext cx="8503920" cy="637875"/>
      </dsp:txXfrm>
    </dsp:sp>
    <dsp:sp modelId="{CED6A9D1-3D01-448D-A5B8-18BC970DE66B}">
      <dsp:nvSpPr>
        <dsp:cNvPr id="0" name=""/>
        <dsp:cNvSpPr/>
      </dsp:nvSpPr>
      <dsp:spPr>
        <a:xfrm>
          <a:off x="425196" y="3585712"/>
          <a:ext cx="5952744" cy="442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tx1"/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5000" tIns="0" rIns="225000" bIns="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Educators are calling for examples – critical examination</a:t>
          </a:r>
          <a:endParaRPr lang="en-US" sz="1500" kern="1200" dirty="0"/>
        </a:p>
      </dsp:txBody>
      <dsp:txXfrm>
        <a:off x="446812" y="3607328"/>
        <a:ext cx="5909512" cy="39956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E9139D-5A6A-451D-8E3C-F9FEF4C79FDF}">
      <dsp:nvSpPr>
        <dsp:cNvPr id="0" name=""/>
        <dsp:cNvSpPr/>
      </dsp:nvSpPr>
      <dsp:spPr>
        <a:xfrm>
          <a:off x="0" y="575468"/>
          <a:ext cx="8228013" cy="599625"/>
        </a:xfrm>
        <a:prstGeom prst="roundRect">
          <a:avLst/>
        </a:prstGeom>
        <a:blipFill rotWithShape="1">
          <a:blip xmlns:r="http://schemas.openxmlformats.org/officeDocument/2006/relationships" r:embed="rId1">
            <a:duotone>
              <a:schemeClr val="accent1">
                <a:shade val="30000"/>
                <a:satMod val="150000"/>
              </a:schemeClr>
              <a:schemeClr val="accent1">
                <a:alpha val="10000"/>
                <a:satMod val="120000"/>
              </a:schemeClr>
            </a:duotone>
          </a:blip>
          <a:stretch/>
        </a:blipFill>
        <a:ln>
          <a:noFill/>
        </a:ln>
        <a:effectLst>
          <a:outerShdw blurRad="38100" dist="25400" dir="5400000" rotWithShape="0">
            <a:srgbClr val="000000">
              <a:alpha val="75000"/>
            </a:srgbClr>
          </a:outerShdw>
          <a:softEdge rad="25400"/>
        </a:effectLst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500" kern="1200" dirty="0" smtClean="0"/>
            <a:t>Find Social Networking compelling</a:t>
          </a:r>
          <a:endParaRPr lang="en-US" sz="2500" kern="1200" dirty="0"/>
        </a:p>
      </dsp:txBody>
      <dsp:txXfrm>
        <a:off x="29271" y="604739"/>
        <a:ext cx="8169471" cy="541083"/>
      </dsp:txXfrm>
    </dsp:sp>
    <dsp:sp modelId="{D8EFADA6-8041-4295-A3BA-B8031472D0EA}">
      <dsp:nvSpPr>
        <dsp:cNvPr id="0" name=""/>
        <dsp:cNvSpPr/>
      </dsp:nvSpPr>
      <dsp:spPr>
        <a:xfrm>
          <a:off x="0" y="1247093"/>
          <a:ext cx="8228013" cy="599625"/>
        </a:xfrm>
        <a:prstGeom prst="roundRect">
          <a:avLst/>
        </a:prstGeom>
        <a:blipFill rotWithShape="1">
          <a:blip xmlns:r="http://schemas.openxmlformats.org/officeDocument/2006/relationships" r:embed="rId1">
            <a:duotone>
              <a:schemeClr val="accent1">
                <a:shade val="30000"/>
                <a:satMod val="150000"/>
              </a:schemeClr>
              <a:schemeClr val="accent1">
                <a:alpha val="10000"/>
                <a:satMod val="120000"/>
              </a:schemeClr>
            </a:duotone>
          </a:blip>
          <a:stretch/>
        </a:blipFill>
        <a:ln>
          <a:noFill/>
        </a:ln>
        <a:effectLst>
          <a:outerShdw blurRad="38100" dist="25400" dir="5400000" rotWithShape="0">
            <a:srgbClr val="000000">
              <a:alpha val="75000"/>
            </a:srgbClr>
          </a:outerShdw>
          <a:softEdge rad="25400"/>
        </a:effectLst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500" kern="1200" dirty="0" smtClean="0"/>
            <a:t>Can build on prior 3D game schema</a:t>
          </a:r>
          <a:endParaRPr lang="en-US" sz="2500" kern="1200" dirty="0"/>
        </a:p>
      </dsp:txBody>
      <dsp:txXfrm>
        <a:off x="29271" y="1276364"/>
        <a:ext cx="8169471" cy="541083"/>
      </dsp:txXfrm>
    </dsp:sp>
    <dsp:sp modelId="{62B6384E-E499-46AE-95F0-7348A6CE7D67}">
      <dsp:nvSpPr>
        <dsp:cNvPr id="0" name=""/>
        <dsp:cNvSpPr/>
      </dsp:nvSpPr>
      <dsp:spPr>
        <a:xfrm>
          <a:off x="0" y="1918718"/>
          <a:ext cx="8228013" cy="599625"/>
        </a:xfrm>
        <a:prstGeom prst="roundRect">
          <a:avLst/>
        </a:prstGeom>
        <a:blipFill rotWithShape="1">
          <a:blip xmlns:r="http://schemas.openxmlformats.org/officeDocument/2006/relationships" r:embed="rId1">
            <a:duotone>
              <a:schemeClr val="accent1">
                <a:shade val="30000"/>
                <a:satMod val="150000"/>
              </a:schemeClr>
              <a:schemeClr val="accent1">
                <a:alpha val="10000"/>
                <a:satMod val="120000"/>
              </a:schemeClr>
            </a:duotone>
          </a:blip>
          <a:stretch/>
        </a:blipFill>
        <a:ln>
          <a:noFill/>
        </a:ln>
        <a:effectLst>
          <a:outerShdw blurRad="38100" dist="25400" dir="5400000" rotWithShape="0">
            <a:srgbClr val="000000">
              <a:alpha val="75000"/>
            </a:srgbClr>
          </a:outerShdw>
          <a:softEdge rad="25400"/>
        </a:effectLst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500" kern="1200" dirty="0" smtClean="0"/>
            <a:t>Builds on knowledge of 'real world'</a:t>
          </a:r>
          <a:endParaRPr lang="en-US" sz="2500" kern="1200" dirty="0"/>
        </a:p>
      </dsp:txBody>
      <dsp:txXfrm>
        <a:off x="29271" y="1947989"/>
        <a:ext cx="8169471" cy="541083"/>
      </dsp:txXfrm>
    </dsp:sp>
    <dsp:sp modelId="{16393226-F67F-45C2-AE2A-9209E6CEC4FA}">
      <dsp:nvSpPr>
        <dsp:cNvPr id="0" name=""/>
        <dsp:cNvSpPr/>
      </dsp:nvSpPr>
      <dsp:spPr>
        <a:xfrm>
          <a:off x="0" y="2590343"/>
          <a:ext cx="8228013" cy="599625"/>
        </a:xfrm>
        <a:prstGeom prst="roundRect">
          <a:avLst/>
        </a:prstGeom>
        <a:blipFill rotWithShape="1">
          <a:blip xmlns:r="http://schemas.openxmlformats.org/officeDocument/2006/relationships" r:embed="rId1">
            <a:duotone>
              <a:schemeClr val="accent1">
                <a:shade val="30000"/>
                <a:satMod val="150000"/>
              </a:schemeClr>
              <a:schemeClr val="accent1">
                <a:alpha val="10000"/>
                <a:satMod val="120000"/>
              </a:schemeClr>
            </a:duotone>
          </a:blip>
          <a:stretch/>
        </a:blipFill>
        <a:ln>
          <a:noFill/>
        </a:ln>
        <a:effectLst>
          <a:outerShdw blurRad="38100" dist="25400" dir="5400000" rotWithShape="0">
            <a:srgbClr val="000000">
              <a:alpha val="75000"/>
            </a:srgbClr>
          </a:outerShdw>
          <a:softEdge rad="25400"/>
        </a:effectLst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500" kern="1200" dirty="0" smtClean="0"/>
            <a:t>Eases anxiety for inhibited individuals</a:t>
          </a:r>
          <a:endParaRPr lang="en-US" sz="2500" kern="1200" dirty="0"/>
        </a:p>
      </dsp:txBody>
      <dsp:txXfrm>
        <a:off x="29271" y="2619614"/>
        <a:ext cx="8169471" cy="541083"/>
      </dsp:txXfrm>
    </dsp:sp>
    <dsp:sp modelId="{3CD435DC-FF43-45D8-9191-03A58431AAF2}">
      <dsp:nvSpPr>
        <dsp:cNvPr id="0" name=""/>
        <dsp:cNvSpPr/>
      </dsp:nvSpPr>
      <dsp:spPr>
        <a:xfrm>
          <a:off x="0" y="3261968"/>
          <a:ext cx="8228013" cy="599625"/>
        </a:xfrm>
        <a:prstGeom prst="roundRect">
          <a:avLst/>
        </a:prstGeom>
        <a:blipFill rotWithShape="1">
          <a:blip xmlns:r="http://schemas.openxmlformats.org/officeDocument/2006/relationships" r:embed="rId1">
            <a:duotone>
              <a:schemeClr val="accent1">
                <a:shade val="30000"/>
                <a:satMod val="150000"/>
              </a:schemeClr>
              <a:schemeClr val="accent1">
                <a:alpha val="10000"/>
                <a:satMod val="120000"/>
              </a:schemeClr>
            </a:duotone>
          </a:blip>
          <a:stretch/>
        </a:blipFill>
        <a:ln>
          <a:noFill/>
        </a:ln>
        <a:effectLst>
          <a:outerShdw blurRad="38100" dist="25400" dir="5400000" rotWithShape="0">
            <a:srgbClr val="000000">
              <a:alpha val="75000"/>
            </a:srgbClr>
          </a:outerShdw>
          <a:softEdge rad="25400"/>
        </a:effectLst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500" kern="1200" dirty="0" smtClean="0"/>
            <a:t>Persistent world state provides opportunity to exhibit creativity</a:t>
          </a:r>
          <a:endParaRPr lang="en-US" sz="2500" kern="1200" dirty="0"/>
        </a:p>
      </dsp:txBody>
      <dsp:txXfrm>
        <a:off x="29271" y="3291239"/>
        <a:ext cx="8169471" cy="54108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C82D2F-5558-4007-9D10-D4D3474AFF38}">
      <dsp:nvSpPr>
        <dsp:cNvPr id="0" name=""/>
        <dsp:cNvSpPr/>
      </dsp:nvSpPr>
      <dsp:spPr>
        <a:xfrm>
          <a:off x="365226" y="0"/>
          <a:ext cx="4937125" cy="4937125"/>
        </a:xfrm>
        <a:prstGeom prst="triangle">
          <a:avLst/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A9B208C-4BF7-4DCE-A110-A33E37FA9D69}">
      <dsp:nvSpPr>
        <dsp:cNvPr id="0" name=""/>
        <dsp:cNvSpPr/>
      </dsp:nvSpPr>
      <dsp:spPr>
        <a:xfrm>
          <a:off x="937721" y="494194"/>
          <a:ext cx="7001265" cy="87749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b="0" kern="1200" dirty="0" smtClean="0"/>
            <a:t>Encourages diversity and global interaction</a:t>
          </a:r>
          <a:endParaRPr lang="en-US" sz="2400" b="0" kern="1200" dirty="0"/>
        </a:p>
      </dsp:txBody>
      <dsp:txXfrm>
        <a:off x="980557" y="537030"/>
        <a:ext cx="6915593" cy="791824"/>
      </dsp:txXfrm>
    </dsp:sp>
    <dsp:sp modelId="{AC47D2E6-7E88-4B3F-9BED-C93CA615E1DD}">
      <dsp:nvSpPr>
        <dsp:cNvPr id="0" name=""/>
        <dsp:cNvSpPr/>
      </dsp:nvSpPr>
      <dsp:spPr>
        <a:xfrm>
          <a:off x="937721" y="1481378"/>
          <a:ext cx="7001265" cy="87749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-234636"/>
              <a:satOff val="-23920"/>
              <a:lumOff val="13582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b="0" kern="1200" dirty="0" smtClean="0"/>
            <a:t>Convergent Media create substantial stimuli that are appealing to students</a:t>
          </a:r>
          <a:endParaRPr lang="en-US" sz="2400" b="0" kern="1200" dirty="0"/>
        </a:p>
      </dsp:txBody>
      <dsp:txXfrm>
        <a:off x="980557" y="1524214"/>
        <a:ext cx="6915593" cy="791824"/>
      </dsp:txXfrm>
    </dsp:sp>
    <dsp:sp modelId="{3407F3F7-2B31-4A44-9899-38F696F838DF}">
      <dsp:nvSpPr>
        <dsp:cNvPr id="0" name=""/>
        <dsp:cNvSpPr/>
      </dsp:nvSpPr>
      <dsp:spPr>
        <a:xfrm>
          <a:off x="937721" y="2468562"/>
          <a:ext cx="7001265" cy="87749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-469271"/>
              <a:satOff val="-47839"/>
              <a:lumOff val="27164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b="0" kern="1200" dirty="0" smtClean="0"/>
            <a:t>Facilitates the generation of powerful communities of specialists</a:t>
          </a:r>
          <a:endParaRPr lang="en-US" sz="2400" b="0" kern="1200" dirty="0"/>
        </a:p>
      </dsp:txBody>
      <dsp:txXfrm>
        <a:off x="980557" y="2511398"/>
        <a:ext cx="6915593" cy="791824"/>
      </dsp:txXfrm>
    </dsp:sp>
    <dsp:sp modelId="{D4F0F2E5-7231-4233-9C07-43E7604F4FE5}">
      <dsp:nvSpPr>
        <dsp:cNvPr id="0" name=""/>
        <dsp:cNvSpPr/>
      </dsp:nvSpPr>
      <dsp:spPr>
        <a:xfrm>
          <a:off x="937721" y="3455746"/>
          <a:ext cx="7001265" cy="87749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-703907"/>
              <a:satOff val="-71759"/>
              <a:lumOff val="40746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b="0" kern="1200" dirty="0" smtClean="0"/>
            <a:t>Enables - student as teacher model of knowledge dissemination</a:t>
          </a:r>
          <a:endParaRPr lang="en-US" sz="2400" b="0" kern="1200" dirty="0"/>
        </a:p>
      </dsp:txBody>
      <dsp:txXfrm>
        <a:off x="980557" y="3498582"/>
        <a:ext cx="6915593" cy="79182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E23F20-5FF8-4B5A-9CC9-178C5FBC9E83}">
      <dsp:nvSpPr>
        <dsp:cNvPr id="0" name=""/>
        <dsp:cNvSpPr/>
      </dsp:nvSpPr>
      <dsp:spPr>
        <a:xfrm rot="16200000">
          <a:off x="-1113353" y="2335669"/>
          <a:ext cx="3460909" cy="7321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645685" bIns="0" numCol="1" spcCol="1270" anchor="t" anchorCtr="0">
          <a:noAutofit/>
        </a:bodyPr>
        <a:lstStyle/>
        <a:p>
          <a:pPr lvl="0" algn="r" defTabSz="2311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5200" kern="1200" dirty="0" smtClean="0"/>
            <a:t>Create</a:t>
          </a:r>
          <a:endParaRPr lang="en-US" sz="5200" kern="1200" dirty="0"/>
        </a:p>
      </dsp:txBody>
      <dsp:txXfrm>
        <a:off x="-1113353" y="2335669"/>
        <a:ext cx="3460909" cy="732115"/>
      </dsp:txXfrm>
    </dsp:sp>
    <dsp:sp modelId="{3DF032B2-89FA-44E5-9A16-BE510A605481}">
      <dsp:nvSpPr>
        <dsp:cNvPr id="0" name=""/>
        <dsp:cNvSpPr/>
      </dsp:nvSpPr>
      <dsp:spPr>
        <a:xfrm>
          <a:off x="983158" y="971273"/>
          <a:ext cx="6993811" cy="346090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645685" rIns="227584" bIns="227584" numCol="1" spcCol="1270" anchor="t" anchorCtr="0">
          <a:noAutofit/>
        </a:bodyPr>
        <a:lstStyle/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500" kern="1200" dirty="0" smtClean="0"/>
            <a:t>Allows the students to better comprehend 3D space</a:t>
          </a:r>
          <a:endParaRPr lang="en-US" sz="2500" kern="1200" dirty="0"/>
        </a:p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500" kern="1200" dirty="0" smtClean="0"/>
            <a:t>Allows students to explore models in a more kinetic way – create models with simulated physical processes etc.</a:t>
          </a:r>
          <a:endParaRPr lang="en-US" sz="2500" kern="1200" dirty="0"/>
        </a:p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500" kern="1200" dirty="0" smtClean="0"/>
            <a:t>A shared 3D space can facilitate a variety of problem solving experiences</a:t>
          </a:r>
          <a:endParaRPr lang="en-US" sz="2500" kern="1200" dirty="0"/>
        </a:p>
      </dsp:txBody>
      <dsp:txXfrm>
        <a:off x="983158" y="971273"/>
        <a:ext cx="6993811" cy="3460909"/>
      </dsp:txXfrm>
    </dsp:sp>
    <dsp:sp modelId="{2991436B-46B9-4A86-A544-61F3F5D4A63D}">
      <dsp:nvSpPr>
        <dsp:cNvPr id="0" name=""/>
        <dsp:cNvSpPr/>
      </dsp:nvSpPr>
      <dsp:spPr>
        <a:xfrm>
          <a:off x="251043" y="4880"/>
          <a:ext cx="1464230" cy="1464230"/>
        </a:xfrm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C09A87-6456-44DD-85FC-40B67EB05069}">
      <dsp:nvSpPr>
        <dsp:cNvPr id="0" name=""/>
        <dsp:cNvSpPr/>
      </dsp:nvSpPr>
      <dsp:spPr>
        <a:xfrm>
          <a:off x="0" y="1977601"/>
          <a:ext cx="8226425" cy="129752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01600" dist="38100" dir="5400000" rotWithShape="0">
            <a:srgbClr val="000000">
              <a:alpha val="7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Adding the third dimension to real-time interactive simulations – increases the impact of social and emotional communication and complicates the delivery of cognitive data</a:t>
          </a:r>
          <a:endParaRPr lang="en-US" sz="2300" kern="1200" dirty="0"/>
        </a:p>
      </dsp:txBody>
      <dsp:txXfrm>
        <a:off x="0" y="1977601"/>
        <a:ext cx="8226425" cy="1297520"/>
      </dsp:txXfrm>
    </dsp:sp>
    <dsp:sp modelId="{A3DB2E44-E52B-431D-93CA-5C53F1A69F56}">
      <dsp:nvSpPr>
        <dsp:cNvPr id="0" name=""/>
        <dsp:cNvSpPr/>
      </dsp:nvSpPr>
      <dsp:spPr>
        <a:xfrm rot="10800000">
          <a:off x="0" y="1477"/>
          <a:ext cx="8226425" cy="1995586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01600" dist="38100" dir="5400000" rotWithShape="0">
            <a:srgbClr val="000000">
              <a:alpha val="7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People adopt learning  systems that maximize cognitive, social and emotional communication</a:t>
          </a:r>
          <a:endParaRPr lang="en-US" sz="2300" kern="1200" dirty="0"/>
        </a:p>
      </dsp:txBody>
      <dsp:txXfrm rot="10800000">
        <a:off x="0" y="1477"/>
        <a:ext cx="8226425" cy="12966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2#1">
  <dgm:title val=""/>
  <dgm:desc val=""/>
  <dgm:catLst>
    <dgm:cat type="list" pri="6000"/>
    <dgm:cat type="relationship" pri="1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C4A501-A97B-9C48-9315-E98BDCE41ED6}" type="datetimeFigureOut">
              <a:rPr lang="en-US" smtClean="0"/>
              <a:t>10/24/12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987BC0-D751-7843-91F0-D7149BF647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601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87BC0-D751-7843-91F0-D7149BF6476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8994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4224000" y="-11796713"/>
            <a:ext cx="16638588" cy="12480926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4224000" y="-11796713"/>
            <a:ext cx="16638588" cy="12480926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87BC0-D751-7843-91F0-D7149BF6476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9107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87BC0-D751-7843-91F0-D7149BF6476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1337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87BC0-D751-7843-91F0-D7149BF6476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3398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1"/>
          <p:cNvSpPr txBox="1">
            <a:spLocks noChangeArrowheads="1"/>
          </p:cNvSpPr>
          <p:nvPr/>
        </p:nvSpPr>
        <p:spPr bwMode="auto">
          <a:xfrm>
            <a:off x="4763" y="4763"/>
            <a:ext cx="11798300" cy="1249203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Arial" pitchFamily="34" charset="0"/>
              <a:buNone/>
            </a:pPr>
            <a:endParaRPr lang="en-US" sz="1800"/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75288" cy="4103688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1"/>
          <p:cNvSpPr txBox="1">
            <a:spLocks noChangeArrowheads="1"/>
          </p:cNvSpPr>
          <p:nvPr/>
        </p:nvSpPr>
        <p:spPr bwMode="auto">
          <a:xfrm>
            <a:off x="-4945063" y="-3352800"/>
            <a:ext cx="11798301" cy="124920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Arial" pitchFamily="34" charset="0"/>
              <a:buNone/>
            </a:pPr>
            <a:endParaRPr lang="en-US" sz="1800"/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75288" cy="4103688"/>
          </a:xfrm>
          <a:noFill/>
          <a:ln/>
        </p:spPr>
        <p:txBody>
          <a:bodyPr wrap="none" anchor="ctr"/>
          <a:lstStyle/>
          <a:p>
            <a:pPr marL="228600" indent="-228600">
              <a:buAutoNum type="arabicPeriod"/>
            </a:pPr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1"/>
          <p:cNvSpPr txBox="1">
            <a:spLocks noChangeArrowheads="1"/>
          </p:cNvSpPr>
          <p:nvPr/>
        </p:nvSpPr>
        <p:spPr bwMode="auto">
          <a:xfrm>
            <a:off x="-4945063" y="-3352800"/>
            <a:ext cx="11798301" cy="124920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Arial" pitchFamily="34" charset="0"/>
              <a:buNone/>
            </a:pPr>
            <a:endParaRPr lang="en-US" sz="1800"/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75288" cy="4103688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1"/>
          <p:cNvSpPr txBox="1">
            <a:spLocks noChangeArrowheads="1"/>
          </p:cNvSpPr>
          <p:nvPr/>
        </p:nvSpPr>
        <p:spPr bwMode="auto">
          <a:xfrm>
            <a:off x="-11798300" y="-11796713"/>
            <a:ext cx="11798300" cy="124920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Arial" pitchFamily="34" charset="0"/>
              <a:buNone/>
            </a:pPr>
            <a:endParaRPr lang="en-US" sz="1800"/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75288" cy="4103688"/>
          </a:xfrm>
          <a:noFill/>
          <a:ln/>
        </p:spPr>
        <p:txBody>
          <a:bodyPr wrap="none" anchor="ctr"/>
          <a:lstStyle/>
          <a:p>
            <a:pPr marL="228600" indent="-228600">
              <a:buAutoNum type="arabicPeriod"/>
            </a:pPr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4224000" y="-11796713"/>
            <a:ext cx="16638588" cy="12480926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rabicPeriod"/>
            </a:pP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87BC0-D751-7843-91F0-D7149BF6476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5337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1"/>
          <p:cNvSpPr txBox="1">
            <a:spLocks noChangeArrowheads="1"/>
          </p:cNvSpPr>
          <p:nvPr/>
        </p:nvSpPr>
        <p:spPr bwMode="auto">
          <a:xfrm>
            <a:off x="-11798300" y="-11796713"/>
            <a:ext cx="11793537" cy="12487276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Arial" pitchFamily="34" charset="0"/>
              <a:buNone/>
            </a:pPr>
            <a:endParaRPr lang="en-US" sz="1800"/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75288" cy="4103688"/>
          </a:xfrm>
          <a:noFill/>
          <a:ln/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87BC0-D751-7843-91F0-D7149BF6476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7147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87BC0-D751-7843-91F0-D7149BF6476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1388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87BC0-D751-7843-91F0-D7149BF6476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6803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87BC0-D751-7843-91F0-D7149BF6476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1435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1"/>
          <p:cNvSpPr txBox="1">
            <a:spLocks noChangeArrowheads="1"/>
          </p:cNvSpPr>
          <p:nvPr/>
        </p:nvSpPr>
        <p:spPr bwMode="auto">
          <a:xfrm>
            <a:off x="-11798300" y="-11796713"/>
            <a:ext cx="11798300" cy="124920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Arial" pitchFamily="34" charset="0"/>
              <a:buNone/>
            </a:pPr>
            <a:endParaRPr lang="en-US" sz="1800"/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75288" cy="4103688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1"/>
          <p:cNvSpPr txBox="1">
            <a:spLocks noChangeArrowheads="1"/>
          </p:cNvSpPr>
          <p:nvPr/>
        </p:nvSpPr>
        <p:spPr bwMode="auto">
          <a:xfrm>
            <a:off x="0" y="0"/>
            <a:ext cx="11798300" cy="124920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Arial" pitchFamily="34" charset="0"/>
              <a:buNone/>
            </a:pPr>
            <a:endParaRPr lang="en-US" sz="1800"/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75288" cy="4103688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-4940300" y="-3348038"/>
            <a:ext cx="11798300" cy="124920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Arial" pitchFamily="34" charset="0"/>
              <a:buNone/>
            </a:pPr>
            <a:endParaRPr lang="en-US" sz="1800"/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75288" cy="4103688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7D290233-0DD1-4A80-BB1E-9ADC3556DBB6}" type="datetimeFigureOut">
              <a:rPr lang="en-US" smtClean="0"/>
              <a:t>10/24/12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10/24/12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tabLst/>
              <a:defRPr sz="1800"/>
            </a:lvl6pPr>
            <a:lvl7pPr marL="2290763" indent="-344488">
              <a:tabLst/>
              <a:defRPr sz="1800"/>
            </a:lvl7pPr>
            <a:lvl8pPr marL="2290763" indent="-344488">
              <a:tabLst/>
              <a:defRPr sz="1800"/>
            </a:lvl8pPr>
            <a:lvl9pPr marL="2290763" indent="-344488">
              <a:tabLst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10/24/12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10/24/12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10/24/12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10/24/12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10/24/12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10/24/12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10/24/12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10/24/12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10/24/12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10/24/12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10/24/12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7D290233-0DD1-4A80-BB1E-9ADC3556DBB6}" type="datetimeFigureOut">
              <a:rPr lang="en-US" smtClean="0"/>
              <a:t>10/24/12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10/24/12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10/24/12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10/24/12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10/24/12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10/24/12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10/24/12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24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7D290233-0DD1-4A80-BB1E-9ADC3556DBB6}" type="datetimeFigureOut">
              <a:rPr lang="en-US" smtClean="0"/>
              <a:t>10/24/12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810" r:id="rId11"/>
    <p:sldLayoutId id="2147483811" r:id="rId12"/>
    <p:sldLayoutId id="2147483812" r:id="rId13"/>
    <p:sldLayoutId id="2147483813" r:id="rId14"/>
    <p:sldLayoutId id="2147483814" r:id="rId15"/>
    <p:sldLayoutId id="2147483815" r:id="rId16"/>
    <p:sldLayoutId id="2147483816" r:id="rId17"/>
    <p:sldLayoutId id="2147483817" r:id="rId18"/>
    <p:sldLayoutId id="2147483818" r:id="rId19"/>
    <p:sldLayoutId id="2147483819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Tx/>
        <a:buBlip>
          <a:blip r:embed="rId23"/>
        </a:buBlip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XPW9wfLyhUM" TargetMode="External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04jlyb4XD8A" TargetMode="External"/><Relationship Id="rId4" Type="http://schemas.openxmlformats.org/officeDocument/2006/relationships/image" Target="../media/image14.png"/><Relationship Id="rId5" Type="http://schemas.openxmlformats.org/officeDocument/2006/relationships/hyperlink" Target="http://www.simteach.com/wiki/index.php?title=Top_20_Educational_Locations_in_Second_Life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4" Type="http://schemas.openxmlformats.org/officeDocument/2006/relationships/diagramLayout" Target="../diagrams/layout3.xml"/><Relationship Id="rId5" Type="http://schemas.openxmlformats.org/officeDocument/2006/relationships/diagramQuickStyle" Target="../diagrams/quickStyle3.xml"/><Relationship Id="rId6" Type="http://schemas.openxmlformats.org/officeDocument/2006/relationships/diagramColors" Target="../diagrams/colors3.xml"/><Relationship Id="rId7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4" Type="http://schemas.openxmlformats.org/officeDocument/2006/relationships/diagramLayout" Target="../diagrams/layout4.xml"/><Relationship Id="rId5" Type="http://schemas.openxmlformats.org/officeDocument/2006/relationships/diagramQuickStyle" Target="../diagrams/quickStyle4.xml"/><Relationship Id="rId6" Type="http://schemas.openxmlformats.org/officeDocument/2006/relationships/diagramColors" Target="../diagrams/colors4.xml"/><Relationship Id="rId7" Type="http://schemas.microsoft.com/office/2007/relationships/diagramDrawing" Target="../diagrams/drawing4.xml"/><Relationship Id="rId8" Type="http://schemas.openxmlformats.org/officeDocument/2006/relationships/hyperlink" Target="http://edudemic.com/2012/10/why-teachers-are-and-arent-using-educational-videos-games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4" Type="http://schemas.openxmlformats.org/officeDocument/2006/relationships/diagramLayout" Target="../diagrams/layout5.xml"/><Relationship Id="rId5" Type="http://schemas.openxmlformats.org/officeDocument/2006/relationships/diagramQuickStyle" Target="../diagrams/quickStyle5.xml"/><Relationship Id="rId6" Type="http://schemas.openxmlformats.org/officeDocument/2006/relationships/diagramColors" Target="../diagrams/colors5.xml"/><Relationship Id="rId7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4" Type="http://schemas.openxmlformats.org/officeDocument/2006/relationships/diagramLayout" Target="../diagrams/layout6.xml"/><Relationship Id="rId5" Type="http://schemas.openxmlformats.org/officeDocument/2006/relationships/diagramQuickStyle" Target="../diagrams/quickStyle6.xml"/><Relationship Id="rId6" Type="http://schemas.openxmlformats.org/officeDocument/2006/relationships/diagramColors" Target="../diagrams/colors6.xml"/><Relationship Id="rId7" Type="http://schemas.microsoft.com/office/2007/relationships/diagramDrawing" Target="../diagrams/drawing6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4" Type="http://schemas.openxmlformats.org/officeDocument/2006/relationships/diagramLayout" Target="../diagrams/layout7.xml"/><Relationship Id="rId5" Type="http://schemas.openxmlformats.org/officeDocument/2006/relationships/diagramQuickStyle" Target="../diagrams/quickStyle7.xml"/><Relationship Id="rId6" Type="http://schemas.openxmlformats.org/officeDocument/2006/relationships/diagramColors" Target="../diagrams/colors7.xml"/><Relationship Id="rId7" Type="http://schemas.microsoft.com/office/2007/relationships/diagramDrawing" Target="../diagrams/drawing7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4" Type="http://schemas.openxmlformats.org/officeDocument/2006/relationships/diagramLayout" Target="../diagrams/layout8.xml"/><Relationship Id="rId5" Type="http://schemas.openxmlformats.org/officeDocument/2006/relationships/diagramQuickStyle" Target="../diagrams/quickStyle8.xml"/><Relationship Id="rId6" Type="http://schemas.openxmlformats.org/officeDocument/2006/relationships/diagramColors" Target="../diagrams/colors8.xml"/><Relationship Id="rId7" Type="http://schemas.microsoft.com/office/2007/relationships/diagramDrawing" Target="../diagrams/drawing8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lice.org/index.php" TargetMode="External"/><Relationship Id="rId4" Type="http://schemas.openxmlformats.org/officeDocument/2006/relationships/hyperlink" Target="http://scratch.mit.edu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guides.lib.lawrence.edu/content.php?pid=210615&amp;sid=1847700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Gaming for Learning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9199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pic>
        <p:nvPicPr>
          <p:cNvPr id="4" name="Content Placeholder 3" descr="Picture 1.png">
            <a:hlinkClick r:id="rId3"/>
          </p:cNvPr>
          <p:cNvPicPr>
            <a:picLocks noGrp="1" noChangeAspect="1"/>
          </p:cNvPicPr>
          <p:nvPr>
            <p:ph sz="quarter" idx="1"/>
          </p:nvPr>
        </p:nvPicPr>
        <p:blipFill>
          <a:blip r:embed="rId4"/>
          <a:srcRect l="-16593" r="-1659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98221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pic>
        <p:nvPicPr>
          <p:cNvPr id="4" name="Content Placeholder 3" descr="Picture 2.png">
            <a:hlinkClick r:id="rId3"/>
          </p:cNvPr>
          <p:cNvPicPr>
            <a:picLocks noGrp="1" noChangeAspect="1"/>
          </p:cNvPicPr>
          <p:nvPr>
            <p:ph sz="quarter" idx="1"/>
          </p:nvPr>
        </p:nvPicPr>
        <p:blipFill>
          <a:blip r:embed="rId4"/>
          <a:srcRect l="-16509" r="-16509"/>
          <a:stretch>
            <a:fillRect/>
          </a:stretch>
        </p:blipFill>
        <p:spPr>
          <a:xfrm>
            <a:off x="1219200" y="1676400"/>
            <a:ext cx="6556248" cy="3524865"/>
          </a:xfrm>
        </p:spPr>
      </p:pic>
      <p:sp>
        <p:nvSpPr>
          <p:cNvPr id="6" name="TextBox 5"/>
          <p:cNvSpPr txBox="1"/>
          <p:nvPr/>
        </p:nvSpPr>
        <p:spPr>
          <a:xfrm>
            <a:off x="1066800" y="5791200"/>
            <a:ext cx="42739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5"/>
              </a:rPr>
              <a:t>Second Life Educational Sites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399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81000"/>
            <a:ext cx="8534400" cy="758952"/>
          </a:xfrm>
          <a:noFill/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pPr eaLnBrk="1" hangingPunct="1"/>
            <a:r>
              <a:rPr lang="en-US" sz="3000" b="1" smtClean="0">
                <a:solidFill>
                  <a:srgbClr val="AB2627"/>
                </a:solidFill>
                <a:ea typeface="Arial Unicode MS" pitchFamily="34" charset="-128"/>
                <a:cs typeface="Arial Unicode MS" pitchFamily="34" charset="-128"/>
              </a:rPr>
              <a:t>Integrating Immersive &amp; </a:t>
            </a:r>
            <a:br>
              <a:rPr lang="en-US" sz="3000" b="1" smtClean="0">
                <a:solidFill>
                  <a:srgbClr val="AB2627"/>
                </a:solidFill>
                <a:ea typeface="Arial Unicode MS" pitchFamily="34" charset="-128"/>
                <a:cs typeface="Arial Unicode MS" pitchFamily="34" charset="-128"/>
              </a:rPr>
            </a:br>
            <a:r>
              <a:rPr lang="en-US" sz="3000" b="1" smtClean="0">
                <a:solidFill>
                  <a:srgbClr val="AB2627"/>
                </a:solidFill>
                <a:ea typeface="Arial Unicode MS" pitchFamily="34" charset="-128"/>
                <a:cs typeface="Arial Unicode MS" pitchFamily="34" charset="-128"/>
              </a:rPr>
              <a:t>Traditional Multimedia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-117893" y="1295400"/>
          <a:ext cx="5680493" cy="5102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638800" y="2133600"/>
            <a:ext cx="3048000" cy="1754326"/>
          </a:xfrm>
          <a:prstGeom prst="rect">
            <a:avLst/>
          </a:prstGeom>
          <a:noFill/>
          <a:effectLst>
            <a:reflection blurRad="6350" stA="50000" endA="300" endPos="55500" dist="50800" dir="5400000" sy="-100000" algn="bl" rotWithShape="0"/>
          </a:effectLst>
        </p:spPr>
        <p:txBody>
          <a:bodyPr>
            <a:spAutoFit/>
          </a:bodyPr>
          <a:lstStyle/>
          <a:p>
            <a:pPr>
              <a:buClr>
                <a:srgbClr val="000000"/>
              </a:buClr>
              <a:buSzPct val="100000"/>
              <a:buFont typeface="Arial" charset="0"/>
              <a:buNone/>
              <a:defRPr/>
            </a:pPr>
            <a:r>
              <a:rPr lang="en-US" sz="1800" b="1" dirty="0">
                <a:solidFill>
                  <a:schemeClr val="tx1"/>
                </a:solidFill>
                <a:latin typeface="Arial" charset="0"/>
                <a:ea typeface="+mn-ea"/>
                <a:cs typeface="Arial Unicode MS" charset="0"/>
              </a:rPr>
              <a:t>Unique position in history of communication requires us to consider both the established methods of training and the emergent methods.</a:t>
            </a:r>
          </a:p>
        </p:txBody>
      </p:sp>
      <p:sp>
        <p:nvSpPr>
          <p:cNvPr id="7" name="Rounded Rectangular Callout 6"/>
          <p:cNvSpPr>
            <a:spLocks noChangeArrowheads="1"/>
          </p:cNvSpPr>
          <p:nvPr/>
        </p:nvSpPr>
        <p:spPr bwMode="auto">
          <a:xfrm flipH="1">
            <a:off x="304800" y="1066800"/>
            <a:ext cx="1752600" cy="914400"/>
          </a:xfrm>
          <a:prstGeom prst="wedgeRoundRectCallout">
            <a:avLst>
              <a:gd name="adj1" fmla="val -27046"/>
              <a:gd name="adj2" fmla="val 103588"/>
              <a:gd name="adj3" fmla="val 16667"/>
            </a:avLst>
          </a:prstGeom>
          <a:solidFill>
            <a:schemeClr val="accent1"/>
          </a:solidFill>
          <a:ln w="28575">
            <a:solidFill>
              <a:schemeClr val="bg1"/>
            </a:solidFill>
            <a:miter lim="800000"/>
            <a:headEnd/>
            <a:tailEnd/>
          </a:ln>
          <a:effectLst>
            <a:outerShdw dist="38100" dir="2700000" algn="tl" rotWithShape="0">
              <a:srgbClr val="808080">
                <a:alpha val="39999"/>
              </a:srgbClr>
            </a:outerShdw>
          </a:effectLst>
        </p:spPr>
        <p:txBody>
          <a:bodyPr anchor="ctr"/>
          <a:lstStyle/>
          <a:p>
            <a:pPr algn="ctr">
              <a:buClr>
                <a:srgbClr val="000000"/>
              </a:buClr>
              <a:buSzPct val="100000"/>
              <a:buFont typeface="Arial" charset="0"/>
              <a:buNone/>
              <a:defRPr/>
            </a:pPr>
            <a:r>
              <a:rPr lang="en-US" sz="1800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Experience centered Approach</a:t>
            </a:r>
          </a:p>
        </p:txBody>
      </p:sp>
      <p:sp>
        <p:nvSpPr>
          <p:cNvPr id="8" name="Rounded Rectangular Callout 7"/>
          <p:cNvSpPr>
            <a:spLocks noChangeArrowheads="1"/>
          </p:cNvSpPr>
          <p:nvPr/>
        </p:nvSpPr>
        <p:spPr bwMode="auto">
          <a:xfrm flipH="1">
            <a:off x="2667000" y="3810000"/>
            <a:ext cx="1752600" cy="914400"/>
          </a:xfrm>
          <a:prstGeom prst="wedgeRoundRectCallout">
            <a:avLst>
              <a:gd name="adj1" fmla="val -2759"/>
              <a:gd name="adj2" fmla="val 108009"/>
              <a:gd name="adj3" fmla="val 16667"/>
            </a:avLst>
          </a:prstGeom>
          <a:solidFill>
            <a:schemeClr val="accent1"/>
          </a:solidFill>
          <a:ln w="28575">
            <a:solidFill>
              <a:schemeClr val="bg1"/>
            </a:solidFill>
            <a:miter lim="800000"/>
            <a:headEnd/>
            <a:tailEnd/>
          </a:ln>
          <a:effectLst>
            <a:outerShdw dist="38100" dir="2700000" algn="tl" rotWithShape="0">
              <a:srgbClr val="808080">
                <a:alpha val="39999"/>
              </a:srgbClr>
            </a:outerShdw>
          </a:effectLst>
        </p:spPr>
        <p:txBody>
          <a:bodyPr anchor="ctr"/>
          <a:lstStyle/>
          <a:p>
            <a:pPr algn="ctr">
              <a:buClr>
                <a:srgbClr val="000000"/>
              </a:buClr>
              <a:buSzPct val="100000"/>
              <a:buFont typeface="Arial" charset="0"/>
              <a:buNone/>
              <a:defRPr/>
            </a:pPr>
            <a:r>
              <a:rPr lang="en-US" sz="1800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Direct Instruction</a:t>
            </a:r>
          </a:p>
          <a:p>
            <a:pPr algn="ctr">
              <a:buClr>
                <a:srgbClr val="000000"/>
              </a:buClr>
              <a:buSzPct val="100000"/>
              <a:buFont typeface="Arial" charset="0"/>
              <a:buNone/>
              <a:defRPr/>
            </a:pPr>
            <a:r>
              <a:rPr lang="en-US" sz="1800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Approach</a:t>
            </a:r>
          </a:p>
        </p:txBody>
      </p:sp>
      <p:sp>
        <p:nvSpPr>
          <p:cNvPr id="9" name="Rounded Rectangular Callout 8"/>
          <p:cNvSpPr>
            <a:spLocks noChangeArrowheads="1"/>
          </p:cNvSpPr>
          <p:nvPr/>
        </p:nvSpPr>
        <p:spPr bwMode="auto">
          <a:xfrm flipH="1">
            <a:off x="3657600" y="1600200"/>
            <a:ext cx="1752600" cy="841375"/>
          </a:xfrm>
          <a:prstGeom prst="wedgeRoundRectCallout">
            <a:avLst>
              <a:gd name="adj1" fmla="val 43764"/>
              <a:gd name="adj2" fmla="val 97269"/>
              <a:gd name="adj3" fmla="val 16667"/>
            </a:avLst>
          </a:prstGeom>
          <a:solidFill>
            <a:schemeClr val="accent1"/>
          </a:solidFill>
          <a:ln w="28575">
            <a:solidFill>
              <a:schemeClr val="bg1"/>
            </a:solidFill>
            <a:miter lim="800000"/>
            <a:headEnd/>
            <a:tailEnd/>
          </a:ln>
          <a:effectLst>
            <a:outerShdw dist="38100" dir="2700000" algn="tl" rotWithShape="0">
              <a:srgbClr val="808080">
                <a:alpha val="39999"/>
              </a:srgbClr>
            </a:outerShdw>
          </a:effectLst>
        </p:spPr>
        <p:txBody>
          <a:bodyPr anchor="ctr"/>
          <a:lstStyle/>
          <a:p>
            <a:pPr algn="ctr">
              <a:buClr>
                <a:srgbClr val="000000"/>
              </a:buClr>
              <a:buSzPct val="100000"/>
              <a:buFont typeface="Arial" charset="0"/>
              <a:buNone/>
              <a:defRPr/>
            </a:pPr>
            <a:r>
              <a:rPr lang="en-US" sz="1800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Enable Both</a:t>
            </a:r>
          </a:p>
          <a:p>
            <a:pPr algn="ctr">
              <a:buClr>
                <a:srgbClr val="000000"/>
              </a:buClr>
              <a:buSzPct val="100000"/>
              <a:buFont typeface="Arial" charset="0"/>
              <a:buNone/>
              <a:defRPr/>
            </a:pPr>
            <a:r>
              <a:rPr lang="en-US" sz="1800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Approaches</a:t>
            </a:r>
          </a:p>
        </p:txBody>
      </p:sp>
    </p:spTree>
    <p:extLst>
      <p:ext uri="{BB962C8B-B14F-4D97-AF65-F5344CB8AC3E}">
        <p14:creationId xmlns:p14="http://schemas.microsoft.com/office/powerpoint/2010/main" val="24143716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AB2627"/>
                </a:solidFill>
              </a:rPr>
              <a:t>Serious Games: The Bigger Picture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-304800" y="1143000"/>
          <a:ext cx="5867400" cy="5483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410200" y="1676400"/>
            <a:ext cx="3581399" cy="3785652"/>
          </a:xfrm>
          <a:prstGeom prst="rect">
            <a:avLst/>
          </a:prstGeom>
          <a:noFill/>
          <a:effectLst>
            <a:reflection blurRad="6350" stA="50000" endA="300" endPos="38500" dist="50800" dir="5400000" sy="-100000" algn="bl" rotWithShape="0"/>
          </a:effectLst>
        </p:spPr>
        <p:txBody>
          <a:bodyPr>
            <a:spAutoFit/>
          </a:bodyPr>
          <a:lstStyle/>
          <a:p>
            <a:pPr>
              <a:buClr>
                <a:srgbClr val="000000"/>
              </a:buClr>
              <a:buSzPct val="100000"/>
              <a:buFont typeface="Arial" charset="0"/>
              <a:buNone/>
              <a:defRPr/>
            </a:pPr>
            <a:r>
              <a:rPr lang="en-US" sz="2000" dirty="0">
                <a:solidFill>
                  <a:schemeClr val="tx1"/>
                </a:solidFill>
                <a:latin typeface="Arial" charset="0"/>
                <a:ea typeface="+mn-ea"/>
                <a:cs typeface="Arial Unicode MS" charset="0"/>
              </a:rPr>
              <a:t>People from </a:t>
            </a:r>
            <a:r>
              <a:rPr lang="en-US" sz="2000" b="1" i="1" dirty="0">
                <a:solidFill>
                  <a:schemeClr val="tx1"/>
                </a:solidFill>
                <a:latin typeface="Arial" charset="0"/>
                <a:ea typeface="+mn-ea"/>
                <a:cs typeface="Arial Unicode MS" charset="0"/>
              </a:rPr>
              <a:t>virtually every field need a viable solution for simulation based instruction </a:t>
            </a:r>
            <a:r>
              <a:rPr lang="en-US" sz="2000" dirty="0">
                <a:solidFill>
                  <a:schemeClr val="tx1"/>
                </a:solidFill>
                <a:latin typeface="Arial" charset="0"/>
                <a:ea typeface="+mn-ea"/>
                <a:cs typeface="Arial Unicode MS" charset="0"/>
              </a:rPr>
              <a:t>that gives them power, control and online ubiquity.</a:t>
            </a:r>
          </a:p>
          <a:p>
            <a:pPr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 sz="2000" dirty="0">
              <a:solidFill>
                <a:schemeClr val="tx1"/>
              </a:solidFill>
              <a:latin typeface="Arial" charset="0"/>
              <a:ea typeface="+mn-ea"/>
              <a:cs typeface="Arial Unicode MS" charset="0"/>
            </a:endParaRPr>
          </a:p>
          <a:p>
            <a:pPr>
              <a:buClr>
                <a:srgbClr val="000000"/>
              </a:buClr>
              <a:buSzPct val="100000"/>
              <a:buFont typeface="Arial" charset="0"/>
              <a:buNone/>
              <a:defRPr/>
            </a:pPr>
            <a:r>
              <a:rPr lang="en-US" sz="2000" b="1" dirty="0">
                <a:solidFill>
                  <a:schemeClr val="tx1"/>
                </a:solidFill>
                <a:latin typeface="Arial" charset="0"/>
                <a:ea typeface="+mn-ea"/>
                <a:cs typeface="Arial Unicode MS" charset="0"/>
              </a:rPr>
              <a:t>A solution that can be ‘certified’ </a:t>
            </a:r>
            <a:r>
              <a:rPr lang="en-US" sz="2000" dirty="0">
                <a:solidFill>
                  <a:schemeClr val="tx1"/>
                </a:solidFill>
                <a:latin typeface="Arial" charset="0"/>
                <a:ea typeface="+mn-ea"/>
                <a:cs typeface="Arial Unicode MS" charset="0"/>
              </a:rPr>
              <a:t>and that solves accessibility issues – while remaining simple enough for developers to implement.</a:t>
            </a:r>
          </a:p>
        </p:txBody>
      </p:sp>
    </p:spTree>
    <p:extLst>
      <p:ext uri="{BB962C8B-B14F-4D97-AF65-F5344CB8AC3E}">
        <p14:creationId xmlns:p14="http://schemas.microsoft.com/office/powerpoint/2010/main" val="1919114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AB2627"/>
                </a:solidFill>
              </a:rPr>
              <a:t>E-Learning &amp; Serious Games (ILS)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01752" y="1527048"/>
          <a:ext cx="850392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01752" y="6173552"/>
            <a:ext cx="82793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hlinkClick r:id="rId8"/>
              </a:rPr>
              <a:t>Current Data On Educational Video Games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242108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319088"/>
            <a:ext cx="8458200" cy="823912"/>
          </a:xfrm>
        </p:spPr>
        <p:txBody>
          <a:bodyPr/>
          <a:lstStyle/>
          <a:p>
            <a:pPr marL="15875" indent="-6350" eaLnBrk="1" hangingPunct="1">
              <a:spcBef>
                <a:spcPts val="800"/>
              </a:spcBef>
              <a:tabLst>
                <a:tab pos="15875" algn="l"/>
                <a:tab pos="473075" algn="l"/>
                <a:tab pos="930275" algn="l"/>
                <a:tab pos="1387475" algn="l"/>
                <a:tab pos="1844675" algn="l"/>
                <a:tab pos="2301875" algn="l"/>
                <a:tab pos="2759075" algn="l"/>
                <a:tab pos="3216275" algn="l"/>
                <a:tab pos="3673475" algn="l"/>
                <a:tab pos="4130675" algn="l"/>
                <a:tab pos="4587875" algn="l"/>
                <a:tab pos="5045075" algn="l"/>
                <a:tab pos="5502275" algn="l"/>
                <a:tab pos="5959475" algn="l"/>
                <a:tab pos="6416675" algn="l"/>
                <a:tab pos="6873875" algn="l"/>
                <a:tab pos="7331075" algn="l"/>
                <a:tab pos="7788275" algn="l"/>
                <a:tab pos="8245475" algn="l"/>
                <a:tab pos="8702675" algn="l"/>
                <a:tab pos="9159875" algn="l"/>
              </a:tabLst>
            </a:pPr>
            <a:r>
              <a:rPr lang="en-GB" sz="3600" smtClean="0">
                <a:solidFill>
                  <a:srgbClr val="AB2627"/>
                </a:solidFill>
              </a:rPr>
              <a:t>Leveraging student curiosity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</p:nvPr>
        </p:nvGraphicFramePr>
        <p:xfrm>
          <a:off x="457200" y="1347788"/>
          <a:ext cx="8228013" cy="44370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4803305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319088"/>
            <a:ext cx="8458200" cy="747712"/>
          </a:xfrm>
        </p:spPr>
        <p:txBody>
          <a:bodyPr/>
          <a:lstStyle/>
          <a:p>
            <a:pPr marL="15875" indent="-6350" eaLnBrk="1" hangingPunct="1">
              <a:spcBef>
                <a:spcPts val="800"/>
              </a:spcBef>
              <a:tabLst>
                <a:tab pos="15875" algn="l"/>
                <a:tab pos="473075" algn="l"/>
                <a:tab pos="930275" algn="l"/>
                <a:tab pos="1387475" algn="l"/>
                <a:tab pos="1844675" algn="l"/>
                <a:tab pos="2301875" algn="l"/>
                <a:tab pos="2759075" algn="l"/>
                <a:tab pos="3216275" algn="l"/>
                <a:tab pos="3673475" algn="l"/>
                <a:tab pos="4130675" algn="l"/>
                <a:tab pos="4587875" algn="l"/>
                <a:tab pos="5045075" algn="l"/>
                <a:tab pos="5502275" algn="l"/>
                <a:tab pos="5959475" algn="l"/>
                <a:tab pos="6416675" algn="l"/>
                <a:tab pos="6873875" algn="l"/>
                <a:tab pos="7331075" algn="l"/>
                <a:tab pos="7788275" algn="l"/>
                <a:tab pos="8245475" algn="l"/>
                <a:tab pos="8702675" algn="l"/>
                <a:tab pos="9159875" algn="l"/>
              </a:tabLst>
            </a:pPr>
            <a:r>
              <a:rPr lang="en-GB" sz="3600" smtClean="0">
                <a:solidFill>
                  <a:srgbClr val="AB2627"/>
                </a:solidFill>
              </a:rPr>
              <a:t>Leveraging student curiosity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</p:nvPr>
        </p:nvGraphicFramePr>
        <p:xfrm>
          <a:off x="381000" y="1311275"/>
          <a:ext cx="8304213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847036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"/>
          <p:cNvSpPr>
            <a:spLocks noGrp="1" noChangeArrowheads="1"/>
          </p:cNvSpPr>
          <p:nvPr>
            <p:ph type="title"/>
          </p:nvPr>
        </p:nvSpPr>
        <p:spPr>
          <a:xfrm>
            <a:off x="25400" y="174625"/>
            <a:ext cx="8458200" cy="1050925"/>
          </a:xfrm>
        </p:spPr>
        <p:txBody>
          <a:bodyPr/>
          <a:lstStyle/>
          <a:p>
            <a:pPr marL="38100" eaLnBrk="1" hangingPunct="1">
              <a:spcBef>
                <a:spcPts val="800"/>
              </a:spcBef>
              <a:tabLst>
                <a:tab pos="38100" algn="l"/>
                <a:tab pos="495300" algn="l"/>
                <a:tab pos="952500" algn="l"/>
                <a:tab pos="1409700" algn="l"/>
                <a:tab pos="1866900" algn="l"/>
                <a:tab pos="2324100" algn="l"/>
                <a:tab pos="2781300" algn="l"/>
                <a:tab pos="3238500" algn="l"/>
                <a:tab pos="3695700" algn="l"/>
                <a:tab pos="4152900" algn="l"/>
                <a:tab pos="4610100" algn="l"/>
                <a:tab pos="5067300" algn="l"/>
                <a:tab pos="5524500" algn="l"/>
                <a:tab pos="5981700" algn="l"/>
                <a:tab pos="6438900" algn="l"/>
                <a:tab pos="6896100" algn="l"/>
                <a:tab pos="7353300" algn="l"/>
                <a:tab pos="7810500" algn="l"/>
                <a:tab pos="8267700" algn="l"/>
                <a:tab pos="8724900" algn="l"/>
                <a:tab pos="9182100" algn="l"/>
              </a:tabLst>
            </a:pPr>
            <a:r>
              <a:rPr lang="en-GB" sz="4000" smtClean="0">
                <a:solidFill>
                  <a:srgbClr val="AB2627"/>
                </a:solidFill>
              </a:rPr>
              <a:t>Simulation spaces used to instruct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</p:nvPr>
        </p:nvGraphicFramePr>
        <p:xfrm>
          <a:off x="565150" y="1060450"/>
          <a:ext cx="8228013" cy="44370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5370647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19075"/>
            <a:ext cx="8226425" cy="923925"/>
          </a:xfrm>
        </p:spPr>
        <p:txBody>
          <a:bodyPr/>
          <a:lstStyle/>
          <a:p>
            <a:pPr eaLnBrk="1" hangingPunct="1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4000" b="1" smtClean="0">
                <a:solidFill>
                  <a:srgbClr val="AB2627"/>
                </a:solidFill>
              </a:rPr>
              <a:t>Problems and Challenges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</p:nvPr>
        </p:nvGraphicFramePr>
        <p:xfrm>
          <a:off x="457200" y="1752600"/>
          <a:ext cx="8226425" cy="3276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4849171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Alice and </a:t>
            </a:r>
            <a:r>
              <a:rPr lang="en-US" dirty="0" smtClean="0"/>
              <a:t>Scratch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Alice </a:t>
            </a:r>
            <a:r>
              <a:rPr lang="en-US" dirty="0" smtClean="0"/>
              <a:t>Website: </a:t>
            </a:r>
            <a:r>
              <a:rPr lang="en-US" dirty="0" smtClean="0">
                <a:hlinkClick r:id="rId3"/>
              </a:rPr>
              <a:t>http://www.alice.org/index.php</a:t>
            </a:r>
            <a:endParaRPr lang="en-US" dirty="0" smtClean="0"/>
          </a:p>
          <a:p>
            <a:r>
              <a:rPr lang="en-US" dirty="0" smtClean="0"/>
              <a:t>Scratch: </a:t>
            </a:r>
            <a:r>
              <a:rPr lang="en-US" dirty="0" smtClean="0">
                <a:hlinkClick r:id="rId4"/>
              </a:rPr>
              <a:t>http://scratch.mit.edu/</a:t>
            </a:r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7918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enable individuals to critique the concept of gaming for learning in the educational environment based in theory and experience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63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319088"/>
            <a:ext cx="8223250" cy="595312"/>
          </a:xfrm>
        </p:spPr>
        <p:txBody>
          <a:bodyPr/>
          <a:lstStyle/>
          <a:p>
            <a:pPr eaLnBrk="1" hangingPunct="1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mtClean="0">
                <a:solidFill>
                  <a:srgbClr val="AB2627"/>
                </a:solidFill>
              </a:rPr>
              <a:t>Examples</a:t>
            </a:r>
          </a:p>
        </p:txBody>
      </p:sp>
      <p:sp>
        <p:nvSpPr>
          <p:cNvPr id="49155" name="Rectangle 2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8223250" cy="4429125"/>
          </a:xfrm>
        </p:spPr>
        <p:txBody>
          <a:bodyPr/>
          <a:lstStyle/>
          <a:p>
            <a:pPr eaLnBrk="1" hangingPunct="1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 smtClean="0"/>
              <a:t>Your turn</a:t>
            </a:r>
          </a:p>
          <a:p>
            <a:pPr eaLnBrk="1" hangingPunct="1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/>
              <a:t>Spend a few minutes working with a partner to explore and select two online educational games to share with the class.</a:t>
            </a:r>
          </a:p>
          <a:p>
            <a:pPr marL="0" indent="0" eaLnBrk="1" hangingPunct="1"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dirty="0" smtClean="0"/>
          </a:p>
          <a:p>
            <a:pPr eaLnBrk="1" hangingPunct="1">
              <a:buFont typeface="Wingdings 2" pitchFamily="18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 smtClean="0"/>
              <a:t> </a:t>
            </a:r>
            <a:endParaRPr lang="en-GB" sz="2200" b="1" baseline="33000" dirty="0" smtClean="0"/>
          </a:p>
        </p:txBody>
      </p:sp>
    </p:spTree>
    <p:extLst>
      <p:ext uri="{BB962C8B-B14F-4D97-AF65-F5344CB8AC3E}">
        <p14:creationId xmlns:p14="http://schemas.microsoft.com/office/powerpoint/2010/main" val="241800070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James Paul Gee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35138"/>
            <a:ext cx="7313613" cy="4576820"/>
          </a:xfrm>
        </p:spPr>
        <p:txBody>
          <a:bodyPr/>
          <a:lstStyle/>
          <a:p>
            <a:r>
              <a:rPr lang="en-US" dirty="0" smtClean="0">
                <a:hlinkClick r:id="rId3"/>
              </a:rPr>
              <a:t>Video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5489783"/>
              </p:ext>
            </p:extLst>
          </p:nvPr>
        </p:nvGraphicFramePr>
        <p:xfrm>
          <a:off x="1235393" y="2456997"/>
          <a:ext cx="6992619" cy="3181428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3151461"/>
                <a:gridCol w="728321"/>
                <a:gridCol w="3112837"/>
              </a:tblGrid>
              <a:tr h="657034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Teaching</a:t>
                      </a:r>
                      <a:endParaRPr lang="en-US" sz="3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=</a:t>
                      </a:r>
                      <a:endParaRPr lang="en-US" sz="3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Instruction</a:t>
                      </a:r>
                      <a:endParaRPr lang="en-US" sz="3200" b="1" dirty="0"/>
                    </a:p>
                  </a:txBody>
                  <a:tcPr anchor="ctr"/>
                </a:tc>
              </a:tr>
              <a:tr h="1210326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Learning</a:t>
                      </a:r>
                      <a:endParaRPr lang="en-US" sz="3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=</a:t>
                      </a:r>
                      <a:endParaRPr lang="en-US" sz="3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Content</a:t>
                      </a:r>
                      <a:r>
                        <a:rPr lang="en-US" sz="3200" b="1" baseline="0" dirty="0" smtClean="0"/>
                        <a:t> (“Facts”)</a:t>
                      </a:r>
                      <a:endParaRPr lang="en-US" sz="3200" b="1" dirty="0"/>
                    </a:p>
                  </a:txBody>
                  <a:tcPr anchor="ctr"/>
                </a:tc>
              </a:tr>
              <a:tr h="657034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Assessment</a:t>
                      </a:r>
                      <a:endParaRPr lang="en-US" sz="3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=</a:t>
                      </a:r>
                      <a:endParaRPr lang="en-US" sz="3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After Learning</a:t>
                      </a:r>
                      <a:endParaRPr lang="en-US" sz="3200" b="1" dirty="0"/>
                    </a:p>
                  </a:txBody>
                  <a:tcPr anchor="ctr"/>
                </a:tc>
              </a:tr>
              <a:tr h="657034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Articulation</a:t>
                      </a:r>
                      <a:endParaRPr lang="en-US" sz="3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=</a:t>
                      </a:r>
                      <a:endParaRPr lang="en-US" sz="3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At the Center</a:t>
                      </a:r>
                      <a:endParaRPr lang="en-US" sz="3200" b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55005" y="5919145"/>
            <a:ext cx="82253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Problem: Does not lead to problem solving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844448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2604865"/>
              </p:ext>
            </p:extLst>
          </p:nvPr>
        </p:nvGraphicFramePr>
        <p:xfrm>
          <a:off x="914400" y="1408002"/>
          <a:ext cx="7313613" cy="5090621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3260767"/>
                <a:gridCol w="904299"/>
                <a:gridCol w="3148547"/>
              </a:tblGrid>
              <a:tr h="975822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/>
                        <a:t>Teaching</a:t>
                      </a:r>
                      <a:endParaRPr lang="en-US" sz="3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/>
                        <a:t>=</a:t>
                      </a:r>
                      <a:endParaRPr lang="en-US" sz="3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/>
                        <a:t>Designed</a:t>
                      </a:r>
                      <a:r>
                        <a:rPr lang="en-US" sz="3600" b="1" baseline="0" dirty="0" smtClean="0"/>
                        <a:t> Experience</a:t>
                      </a:r>
                      <a:endParaRPr lang="en-US" sz="3600" b="1" dirty="0"/>
                    </a:p>
                  </a:txBody>
                  <a:tcPr anchor="ctr"/>
                </a:tc>
              </a:tr>
              <a:tr h="975822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/>
                        <a:t>Learning</a:t>
                      </a:r>
                      <a:endParaRPr lang="en-US" sz="3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/>
                        <a:t>=</a:t>
                      </a:r>
                      <a:endParaRPr lang="en-US" sz="3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/>
                        <a:t>Problem</a:t>
                      </a:r>
                      <a:r>
                        <a:rPr lang="en-US" sz="3600" b="1" baseline="0" dirty="0" smtClean="0"/>
                        <a:t> Solving</a:t>
                      </a:r>
                      <a:endParaRPr lang="en-US" sz="3600" b="1" dirty="0"/>
                    </a:p>
                  </a:txBody>
                  <a:tcPr anchor="ctr"/>
                </a:tc>
              </a:tr>
              <a:tr h="975822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/>
                        <a:t>Assessment</a:t>
                      </a:r>
                      <a:endParaRPr lang="en-US" sz="3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/>
                        <a:t>=</a:t>
                      </a:r>
                      <a:endParaRPr lang="en-US" sz="3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/>
                        <a:t>Inside learning</a:t>
                      </a:r>
                      <a:endParaRPr lang="en-US" sz="3600" b="1" dirty="0"/>
                    </a:p>
                  </a:txBody>
                  <a:tcPr anchor="ctr"/>
                </a:tc>
              </a:tr>
              <a:tr h="975822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/>
                        <a:t>Articulation</a:t>
                      </a:r>
                      <a:endParaRPr lang="en-US" sz="3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/>
                        <a:t>=</a:t>
                      </a:r>
                      <a:endParaRPr lang="en-US" sz="3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/>
                        <a:t>In the community</a:t>
                      </a:r>
                      <a:r>
                        <a:rPr lang="en-US" sz="3600" b="1" baseline="0" dirty="0" smtClean="0"/>
                        <a:t> of the game</a:t>
                      </a:r>
                      <a:endParaRPr lang="en-US" sz="3600" b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809098" y="423363"/>
            <a:ext cx="394300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James Paul Gee 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978910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Educational Theories </a:t>
            </a:r>
            <a:br>
              <a:rPr lang="en-US" dirty="0" smtClean="0"/>
            </a:br>
            <a:r>
              <a:rPr lang="en-US" dirty="0" smtClean="0"/>
              <a:t>and Gaming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Theory of Experience </a:t>
            </a:r>
          </a:p>
          <a:p>
            <a:pPr lvl="1"/>
            <a:r>
              <a:rPr lang="en-US" dirty="0" smtClean="0"/>
              <a:t>John Dewey</a:t>
            </a:r>
          </a:p>
          <a:p>
            <a:pPr lvl="2"/>
            <a:r>
              <a:rPr lang="en-US" dirty="0" smtClean="0"/>
              <a:t>Central Tenets</a:t>
            </a:r>
          </a:p>
          <a:p>
            <a:pPr lvl="3"/>
            <a:r>
              <a:rPr lang="en-US" dirty="0" smtClean="0"/>
              <a:t>Continuity </a:t>
            </a:r>
          </a:p>
          <a:p>
            <a:pPr lvl="3"/>
            <a:r>
              <a:rPr lang="en-US" dirty="0" smtClean="0"/>
              <a:t>Interaction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06496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Elaboration Theory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Charles </a:t>
            </a:r>
            <a:r>
              <a:rPr lang="en-US" dirty="0" err="1" smtClean="0"/>
              <a:t>Reigeluth</a:t>
            </a:r>
            <a:endParaRPr lang="en-US" dirty="0" smtClean="0"/>
          </a:p>
          <a:p>
            <a:r>
              <a:rPr lang="en-US" dirty="0" smtClean="0"/>
              <a:t>Instructional design theory</a:t>
            </a:r>
          </a:p>
          <a:p>
            <a:r>
              <a:rPr lang="en-US" dirty="0" smtClean="0"/>
              <a:t>Learning organized from simple to complex order</a:t>
            </a:r>
          </a:p>
          <a:p>
            <a:r>
              <a:rPr lang="en-US" dirty="0" smtClean="0"/>
              <a:t>Values of theory:</a:t>
            </a:r>
          </a:p>
          <a:p>
            <a:pPr lvl="1"/>
            <a:r>
              <a:rPr lang="en-US" dirty="0" smtClean="0"/>
              <a:t>Scope and Sequence of instruction</a:t>
            </a:r>
          </a:p>
          <a:p>
            <a:pPr lvl="1"/>
            <a:r>
              <a:rPr lang="en-US" dirty="0" smtClean="0"/>
              <a:t>Independent learner decisions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920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/>
          <p:cNvSpPr>
            <a:spLocks noGrp="1" noChangeArrowheads="1"/>
          </p:cNvSpPr>
          <p:nvPr>
            <p:ph sz="quarter" idx="1"/>
          </p:nvPr>
        </p:nvSpPr>
        <p:spPr>
          <a:xfrm>
            <a:off x="457200" y="685800"/>
            <a:ext cx="8228013" cy="3325813"/>
          </a:xfrm>
        </p:spPr>
        <p:txBody>
          <a:bodyPr/>
          <a:lstStyle/>
          <a:p>
            <a:pPr marL="330200" indent="-330200" eaLnBrk="1" hangingPunct="1">
              <a:spcBef>
                <a:spcPts val="8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GB" sz="2800" smtClean="0"/>
          </a:p>
          <a:p>
            <a:pPr marL="730250" lvl="1" eaLnBrk="1" hangingPunct="1">
              <a:spcBef>
                <a:spcPts val="700"/>
              </a:spcBef>
              <a:buFont typeface="Wingdings" pitchFamily="2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GB" sz="2400" i="1" smtClean="0"/>
          </a:p>
          <a:p>
            <a:pPr marL="330200" indent="-330200" eaLnBrk="1" hangingPunct="1">
              <a:spcBef>
                <a:spcPts val="800"/>
              </a:spcBef>
              <a:buFont typeface="Wingdings 2" pitchFamily="18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i="1" smtClean="0"/>
              <a:t>All learning includes three dimensions </a:t>
            </a:r>
          </a:p>
          <a:p>
            <a:pPr marL="330200" indent="-330200" eaLnBrk="1" hangingPunct="1">
              <a:spcBef>
                <a:spcPts val="800"/>
              </a:spcBef>
              <a:buFont typeface="Wingdings 2" pitchFamily="18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i="1" smtClean="0"/>
              <a:t>... the </a:t>
            </a:r>
            <a:r>
              <a:rPr lang="en-GB" sz="2400" b="1" i="1" smtClean="0">
                <a:solidFill>
                  <a:srgbClr val="000080"/>
                </a:solidFill>
              </a:rPr>
              <a:t>cognitive</a:t>
            </a:r>
            <a:r>
              <a:rPr lang="en-GB" sz="2400" i="1" smtClean="0"/>
              <a:t> ... the </a:t>
            </a:r>
            <a:r>
              <a:rPr lang="en-GB" sz="2400" b="1" i="1" smtClean="0">
                <a:solidFill>
                  <a:srgbClr val="008000"/>
                </a:solidFill>
              </a:rPr>
              <a:t>emotional</a:t>
            </a:r>
            <a:r>
              <a:rPr lang="en-GB" sz="2400" i="1" smtClean="0"/>
              <a:t> ... and the </a:t>
            </a:r>
            <a:r>
              <a:rPr lang="en-GB" sz="2400" b="1" i="1" smtClean="0">
                <a:solidFill>
                  <a:srgbClr val="FF0000"/>
                </a:solidFill>
              </a:rPr>
              <a:t>social</a:t>
            </a:r>
            <a:r>
              <a:rPr lang="en-GB" sz="2400" i="1" smtClean="0"/>
              <a:t> ...</a:t>
            </a:r>
          </a:p>
          <a:p>
            <a:pPr marL="330200" indent="-330200" algn="r" eaLnBrk="1" hangingPunct="1">
              <a:spcBef>
                <a:spcPts val="800"/>
              </a:spcBef>
              <a:buFont typeface="Wingdings 2" pitchFamily="18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i="1" smtClean="0"/>
              <a:t>(Connolly, 2007) </a:t>
            </a:r>
          </a:p>
          <a:p>
            <a:pPr marL="730250" lvl="1" eaLnBrk="1" hangingPunct="1"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GB" sz="2800" i="1" smtClean="0"/>
          </a:p>
          <a:p>
            <a:pPr marL="330200" indent="-330200" eaLnBrk="1" hangingPunct="1">
              <a:spcBef>
                <a:spcPts val="8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GB" sz="2800" i="1" smtClean="0"/>
          </a:p>
        </p:txBody>
      </p:sp>
      <p:sp>
        <p:nvSpPr>
          <p:cNvPr id="4098" name="AutoShape 2"/>
          <p:cNvSpPr>
            <a:spLocks noChangeArrowheads="1"/>
          </p:cNvSpPr>
          <p:nvPr/>
        </p:nvSpPr>
        <p:spPr bwMode="auto">
          <a:xfrm>
            <a:off x="914400" y="2743200"/>
            <a:ext cx="4854575" cy="3200400"/>
          </a:xfrm>
          <a:prstGeom prst="roundRect">
            <a:avLst>
              <a:gd name="adj" fmla="val 46"/>
            </a:avLst>
          </a:prstGeom>
          <a:noFill/>
          <a:ln w="54720">
            <a:solidFill>
              <a:srgbClr val="FFFFFF"/>
            </a:solidFill>
            <a:round/>
            <a:headEnd/>
            <a:tailEnd/>
          </a:ln>
          <a:effectLst>
            <a:outerShdw dist="77386" dir="2700000" algn="ctr" rotWithShape="0">
              <a:srgbClr val="808080">
                <a:alpha val="50026"/>
              </a:srgbClr>
            </a:outerShdw>
          </a:effec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 sz="1800">
              <a:latin typeface="Arial" charset="0"/>
              <a:ea typeface="+mn-ea"/>
              <a:cs typeface="Arial Unicode MS" charset="0"/>
            </a:endParaRPr>
          </a:p>
        </p:txBody>
      </p:sp>
      <p:pic>
        <p:nvPicPr>
          <p:cNvPr id="2355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2743200"/>
            <a:ext cx="4845050" cy="3200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28753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/>
          <p:cNvSpPr>
            <a:spLocks noChangeArrowheads="1"/>
          </p:cNvSpPr>
          <p:nvPr/>
        </p:nvSpPr>
        <p:spPr bwMode="auto">
          <a:xfrm>
            <a:off x="914400" y="2743200"/>
            <a:ext cx="4854575" cy="3200400"/>
          </a:xfrm>
          <a:prstGeom prst="roundRect">
            <a:avLst>
              <a:gd name="adj" fmla="val 46"/>
            </a:avLst>
          </a:prstGeom>
          <a:noFill/>
          <a:ln w="54720">
            <a:solidFill>
              <a:srgbClr val="FFFFFF"/>
            </a:solidFill>
            <a:round/>
            <a:headEnd/>
            <a:tailEnd/>
          </a:ln>
          <a:effectLst>
            <a:outerShdw dist="77386" dir="2700000" algn="ctr" rotWithShape="0">
              <a:srgbClr val="808080">
                <a:alpha val="50026"/>
              </a:srgbClr>
            </a:outerShdw>
          </a:effec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 sz="1800">
              <a:latin typeface="Arial" charset="0"/>
              <a:ea typeface="+mn-ea"/>
              <a:cs typeface="Arial Unicode MS" charset="0"/>
            </a:endParaRPr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2743200"/>
            <a:ext cx="4845050" cy="3200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5604" name="Content Placeholder 4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GB" sz="2800" i="1" smtClean="0"/>
              <a:t>What happens when e-Learning needs to occur in three dimensions ...  </a:t>
            </a:r>
            <a:r>
              <a:rPr lang="en-GB" sz="2800" b="1" i="1" smtClean="0">
                <a:solidFill>
                  <a:srgbClr val="000080"/>
                </a:solidFill>
              </a:rPr>
              <a:t>X</a:t>
            </a:r>
            <a:r>
              <a:rPr lang="en-GB" sz="2800" i="1" smtClean="0"/>
              <a:t> ... the </a:t>
            </a:r>
            <a:r>
              <a:rPr lang="en-GB" sz="2800" b="1" i="1" smtClean="0">
                <a:solidFill>
                  <a:srgbClr val="008000"/>
                </a:solidFill>
              </a:rPr>
              <a:t>Y</a:t>
            </a:r>
            <a:r>
              <a:rPr lang="en-GB" sz="2800" i="1" smtClean="0"/>
              <a:t> ... and </a:t>
            </a:r>
            <a:r>
              <a:rPr lang="en-GB" sz="2800" b="1" i="1" smtClean="0">
                <a:solidFill>
                  <a:srgbClr val="FF0000"/>
                </a:solidFill>
              </a:rPr>
              <a:t>Z</a:t>
            </a:r>
            <a:r>
              <a:rPr lang="en-GB" sz="2800" i="1" smtClean="0"/>
              <a:t>?</a:t>
            </a:r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42381559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</p:nvPr>
        </p:nvGraphicFramePr>
        <p:xfrm>
          <a:off x="228600" y="0"/>
          <a:ext cx="8153400" cy="6477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7763259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</TotalTime>
  <Words>653</Words>
  <Application>Microsoft Macintosh PowerPoint</Application>
  <PresentationFormat>On-screen Show (4:3)</PresentationFormat>
  <Paragraphs>126</Paragraphs>
  <Slides>20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Inkwell</vt:lpstr>
      <vt:lpstr>Gaming for Learning </vt:lpstr>
      <vt:lpstr>Objective </vt:lpstr>
      <vt:lpstr>James Paul Gee</vt:lpstr>
      <vt:lpstr>PowerPoint Presentation</vt:lpstr>
      <vt:lpstr>Educational Theories  and Gaming</vt:lpstr>
      <vt:lpstr>Elaboration Theory </vt:lpstr>
      <vt:lpstr>PowerPoint Presentation</vt:lpstr>
      <vt:lpstr>PowerPoint Presentation</vt:lpstr>
      <vt:lpstr>PowerPoint Presentation</vt:lpstr>
      <vt:lpstr>Examples</vt:lpstr>
      <vt:lpstr>Example</vt:lpstr>
      <vt:lpstr>Integrating Immersive &amp;  Traditional Multimedia</vt:lpstr>
      <vt:lpstr>Serious Games: The Bigger Picture</vt:lpstr>
      <vt:lpstr>E-Learning &amp; Serious Games (ILS)</vt:lpstr>
      <vt:lpstr>Leveraging student curiosity</vt:lpstr>
      <vt:lpstr>Leveraging student curiosity</vt:lpstr>
      <vt:lpstr>Simulation spaces used to instruct</vt:lpstr>
      <vt:lpstr>Problems and Challenges</vt:lpstr>
      <vt:lpstr>Alice and Scratch</vt:lpstr>
      <vt:lpstr>Examples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Gaming for Learning </dc:title>
  <dc:creator>Carol Walker</dc:creator>
  <cp:lastModifiedBy>Carol Walker</cp:lastModifiedBy>
  <cp:revision>9</cp:revision>
  <cp:lastPrinted>2012-10-24T17:24:14Z</cp:lastPrinted>
  <dcterms:created xsi:type="dcterms:W3CDTF">2012-10-24T16:06:41Z</dcterms:created>
  <dcterms:modified xsi:type="dcterms:W3CDTF">2012-10-24T17:30:53Z</dcterms:modified>
</cp:coreProperties>
</file>